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handoutMasterIdLst>
    <p:handoutMasterId r:id="rId33"/>
  </p:handoutMasterIdLst>
  <p:sldIdLst>
    <p:sldId id="256" r:id="rId2"/>
    <p:sldId id="335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298" r:id="rId11"/>
    <p:sldId id="300" r:id="rId12"/>
    <p:sldId id="301" r:id="rId13"/>
    <p:sldId id="302" r:id="rId14"/>
    <p:sldId id="259" r:id="rId15"/>
    <p:sldId id="342" r:id="rId16"/>
    <p:sldId id="303" r:id="rId17"/>
    <p:sldId id="336" r:id="rId18"/>
    <p:sldId id="337" r:id="rId19"/>
    <p:sldId id="338" r:id="rId20"/>
    <p:sldId id="307" r:id="rId21"/>
    <p:sldId id="269" r:id="rId22"/>
    <p:sldId id="305" r:id="rId23"/>
    <p:sldId id="304" r:id="rId24"/>
    <p:sldId id="339" r:id="rId25"/>
    <p:sldId id="340" r:id="rId26"/>
    <p:sldId id="275" r:id="rId27"/>
    <p:sldId id="265" r:id="rId28"/>
    <p:sldId id="266" r:id="rId29"/>
    <p:sldId id="321" r:id="rId30"/>
    <p:sldId id="322" r:id="rId31"/>
    <p:sldId id="289" r:id="rId32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 varScale="1">
        <p:scale>
          <a:sx n="67" d="100"/>
          <a:sy n="67" d="100"/>
        </p:scale>
        <p:origin x="101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1AA5E-0F9E-4B44-A672-177DA65C6912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663D40-0004-4A06-A938-C42CFA6326EC}">
      <dgm:prSet phldrT="[Text]" custT="1"/>
      <dgm:spPr/>
      <dgm:t>
        <a:bodyPr/>
        <a:lstStyle/>
        <a:p>
          <a:r>
            <a:rPr lang="en-US" sz="3200" dirty="0" smtClean="0">
              <a:latin typeface="Centaur" pitchFamily="18" charset="0"/>
            </a:rPr>
            <a:t>Because the future is unpredictable </a:t>
          </a:r>
          <a:endParaRPr lang="en-US" sz="3200" dirty="0"/>
        </a:p>
      </dgm:t>
    </dgm:pt>
    <dgm:pt modelId="{8C1D0E35-2B8B-44F5-8964-7FEDEB94DA1D}" type="parTrans" cxnId="{E3BC0882-DC55-4233-A18F-160724055AEC}">
      <dgm:prSet/>
      <dgm:spPr/>
      <dgm:t>
        <a:bodyPr/>
        <a:lstStyle/>
        <a:p>
          <a:endParaRPr lang="en-US"/>
        </a:p>
      </dgm:t>
    </dgm:pt>
    <dgm:pt modelId="{AAFD5CF4-5810-4890-91B9-0FA202C1DC1E}" type="sibTrans" cxnId="{E3BC0882-DC55-4233-A18F-160724055AEC}">
      <dgm:prSet/>
      <dgm:spPr/>
      <dgm:t>
        <a:bodyPr/>
        <a:lstStyle/>
        <a:p>
          <a:endParaRPr lang="en-US"/>
        </a:p>
      </dgm:t>
    </dgm:pt>
    <dgm:pt modelId="{E0AB2756-8C3E-479B-AC82-22BEF080FF94}">
      <dgm:prSet custT="1"/>
      <dgm:spPr/>
      <dgm:t>
        <a:bodyPr/>
        <a:lstStyle/>
        <a:p>
          <a:pPr rtl="0"/>
          <a:r>
            <a:rPr lang="en-US" sz="3200" dirty="0" smtClean="0">
              <a:latin typeface="Centaur" pitchFamily="18" charset="0"/>
            </a:rPr>
            <a:t>Money should be saved to pay for unexpected events or emergencies</a:t>
          </a:r>
          <a:endParaRPr lang="en-US" sz="3200" dirty="0"/>
        </a:p>
      </dgm:t>
    </dgm:pt>
    <dgm:pt modelId="{FF4E33FD-0816-4A11-9DC1-64C543F0C5A2}" type="parTrans" cxnId="{F82DCB95-14A8-4A9C-BD93-67C82106D6C3}">
      <dgm:prSet/>
      <dgm:spPr/>
      <dgm:t>
        <a:bodyPr/>
        <a:lstStyle/>
        <a:p>
          <a:endParaRPr lang="en-US"/>
        </a:p>
      </dgm:t>
    </dgm:pt>
    <dgm:pt modelId="{0376F53B-C5FA-4617-BE59-39DE2426B778}" type="sibTrans" cxnId="{F82DCB95-14A8-4A9C-BD93-67C82106D6C3}">
      <dgm:prSet/>
      <dgm:spPr/>
      <dgm:t>
        <a:bodyPr/>
        <a:lstStyle/>
        <a:p>
          <a:endParaRPr lang="en-US"/>
        </a:p>
      </dgm:t>
    </dgm:pt>
    <dgm:pt modelId="{CA8AB72C-347A-42E1-A97C-28D65F337FD2}" type="pres">
      <dgm:prSet presAssocID="{C5D1AA5E-0F9E-4B44-A672-177DA65C69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A8926-2948-435F-963E-4A5C7F7620FF}" type="pres">
      <dgm:prSet presAssocID="{E0AB2756-8C3E-479B-AC82-22BEF080FF94}" presName="boxAndChildren" presStyleCnt="0"/>
      <dgm:spPr/>
    </dgm:pt>
    <dgm:pt modelId="{0CE6B6BF-71F6-4031-B09F-55A0C3B44232}" type="pres">
      <dgm:prSet presAssocID="{E0AB2756-8C3E-479B-AC82-22BEF080FF94}" presName="parentTextBox" presStyleLbl="node1" presStyleIdx="0" presStyleCnt="2"/>
      <dgm:spPr/>
      <dgm:t>
        <a:bodyPr/>
        <a:lstStyle/>
        <a:p>
          <a:endParaRPr lang="en-US"/>
        </a:p>
      </dgm:t>
    </dgm:pt>
    <dgm:pt modelId="{D6532483-9645-43BE-9621-45CF1A0919BB}" type="pres">
      <dgm:prSet presAssocID="{AAFD5CF4-5810-4890-91B9-0FA202C1DC1E}" presName="sp" presStyleCnt="0"/>
      <dgm:spPr/>
    </dgm:pt>
    <dgm:pt modelId="{507B5CD1-420D-4A87-B073-FF4FB369D0D3}" type="pres">
      <dgm:prSet presAssocID="{5B663D40-0004-4A06-A938-C42CFA6326EC}" presName="arrowAndChildren" presStyleCnt="0"/>
      <dgm:spPr/>
    </dgm:pt>
    <dgm:pt modelId="{FE201827-38D7-47B9-B967-EECDEDB62D21}" type="pres">
      <dgm:prSet presAssocID="{5B663D40-0004-4A06-A938-C42CFA6326EC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B1186BC-0652-40E7-B2A5-D96258ED5DD2}" type="presOf" srcId="{5B663D40-0004-4A06-A938-C42CFA6326EC}" destId="{FE201827-38D7-47B9-B967-EECDEDB62D21}" srcOrd="0" destOrd="0" presId="urn:microsoft.com/office/officeart/2005/8/layout/process4"/>
    <dgm:cxn modelId="{9B99EE18-B85D-4E2C-9024-C195508197AA}" type="presOf" srcId="{E0AB2756-8C3E-479B-AC82-22BEF080FF94}" destId="{0CE6B6BF-71F6-4031-B09F-55A0C3B44232}" srcOrd="0" destOrd="0" presId="urn:microsoft.com/office/officeart/2005/8/layout/process4"/>
    <dgm:cxn modelId="{E3BC0882-DC55-4233-A18F-160724055AEC}" srcId="{C5D1AA5E-0F9E-4B44-A672-177DA65C6912}" destId="{5B663D40-0004-4A06-A938-C42CFA6326EC}" srcOrd="0" destOrd="0" parTransId="{8C1D0E35-2B8B-44F5-8964-7FEDEB94DA1D}" sibTransId="{AAFD5CF4-5810-4890-91B9-0FA202C1DC1E}"/>
    <dgm:cxn modelId="{F82DCB95-14A8-4A9C-BD93-67C82106D6C3}" srcId="{C5D1AA5E-0F9E-4B44-A672-177DA65C6912}" destId="{E0AB2756-8C3E-479B-AC82-22BEF080FF94}" srcOrd="1" destOrd="0" parTransId="{FF4E33FD-0816-4A11-9DC1-64C543F0C5A2}" sibTransId="{0376F53B-C5FA-4617-BE59-39DE2426B778}"/>
    <dgm:cxn modelId="{58548CDB-3BBE-486A-82A3-B6C711F9E182}" type="presOf" srcId="{C5D1AA5E-0F9E-4B44-A672-177DA65C6912}" destId="{CA8AB72C-347A-42E1-A97C-28D65F337FD2}" srcOrd="0" destOrd="0" presId="urn:microsoft.com/office/officeart/2005/8/layout/process4"/>
    <dgm:cxn modelId="{22363989-7BA2-4261-8995-EA45EC69E963}" type="presParOf" srcId="{CA8AB72C-347A-42E1-A97C-28D65F337FD2}" destId="{CB4A8926-2948-435F-963E-4A5C7F7620FF}" srcOrd="0" destOrd="0" presId="urn:microsoft.com/office/officeart/2005/8/layout/process4"/>
    <dgm:cxn modelId="{4FCE9193-0390-4F2F-BE47-F00FF968A63B}" type="presParOf" srcId="{CB4A8926-2948-435F-963E-4A5C7F7620FF}" destId="{0CE6B6BF-71F6-4031-B09F-55A0C3B44232}" srcOrd="0" destOrd="0" presId="urn:microsoft.com/office/officeart/2005/8/layout/process4"/>
    <dgm:cxn modelId="{FB142E52-9E50-44FF-AFAD-C0F55A4942CF}" type="presParOf" srcId="{CA8AB72C-347A-42E1-A97C-28D65F337FD2}" destId="{D6532483-9645-43BE-9621-45CF1A0919BB}" srcOrd="1" destOrd="0" presId="urn:microsoft.com/office/officeart/2005/8/layout/process4"/>
    <dgm:cxn modelId="{CC20BB82-8A70-42AD-BDDD-B6E07955E17B}" type="presParOf" srcId="{CA8AB72C-347A-42E1-A97C-28D65F337FD2}" destId="{507B5CD1-420D-4A87-B073-FF4FB369D0D3}" srcOrd="2" destOrd="0" presId="urn:microsoft.com/office/officeart/2005/8/layout/process4"/>
    <dgm:cxn modelId="{32B27FE7-AE4C-4452-BF97-D6860BD3170D}" type="presParOf" srcId="{507B5CD1-420D-4A87-B073-FF4FB369D0D3}" destId="{FE201827-38D7-47B9-B967-EECDEDB62D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126AA0-1758-43E3-9546-49F7CCB2433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3275E-F70F-470E-9871-A0F40FBDB71C}">
      <dgm:prSet phldrT="[Text]" custT="1"/>
      <dgm:spPr/>
      <dgm:t>
        <a:bodyPr/>
        <a:lstStyle/>
        <a:p>
          <a:r>
            <a:rPr lang="en-US" sz="2400" dirty="0" smtClean="0"/>
            <a:t>Definition</a:t>
          </a:r>
          <a:endParaRPr lang="en-US" sz="2400" dirty="0"/>
        </a:p>
      </dgm:t>
    </dgm:pt>
    <dgm:pt modelId="{7CD9EA55-3B96-47C8-BB7B-B4787C5C5D6A}" type="parTrans" cxnId="{D7F9DA3C-7102-47B3-A308-F9BB3595126F}">
      <dgm:prSet/>
      <dgm:spPr/>
      <dgm:t>
        <a:bodyPr/>
        <a:lstStyle/>
        <a:p>
          <a:endParaRPr lang="en-US"/>
        </a:p>
      </dgm:t>
    </dgm:pt>
    <dgm:pt modelId="{30CA213C-4F59-461A-A099-5B0969A359EB}" type="sibTrans" cxnId="{D7F9DA3C-7102-47B3-A308-F9BB3595126F}">
      <dgm:prSet/>
      <dgm:spPr/>
      <dgm:t>
        <a:bodyPr/>
        <a:lstStyle/>
        <a:p>
          <a:endParaRPr lang="en-US"/>
        </a:p>
      </dgm:t>
    </dgm:pt>
    <dgm:pt modelId="{618FF6CA-59E1-46C9-9032-F6A933662C9B}">
      <dgm:prSet phldrT="[Text]" custT="1"/>
      <dgm:spPr/>
      <dgm:t>
        <a:bodyPr/>
        <a:lstStyle/>
        <a:p>
          <a:r>
            <a:rPr lang="en-US" sz="2000" dirty="0" smtClean="0"/>
            <a:t>Form of lending to a company or the government</a:t>
          </a:r>
          <a:endParaRPr lang="en-US" sz="2000" dirty="0"/>
        </a:p>
      </dgm:t>
    </dgm:pt>
    <dgm:pt modelId="{7B45B4BB-4DE0-48A9-90AA-C9AC4375196F}" type="parTrans" cxnId="{EDC9B128-9C7D-4F3F-B294-165946C9CBC7}">
      <dgm:prSet/>
      <dgm:spPr/>
      <dgm:t>
        <a:bodyPr/>
        <a:lstStyle/>
        <a:p>
          <a:endParaRPr lang="en-US"/>
        </a:p>
      </dgm:t>
    </dgm:pt>
    <dgm:pt modelId="{6B1258FC-614B-486A-8400-B454DF39FC6D}" type="sibTrans" cxnId="{EDC9B128-9C7D-4F3F-B294-165946C9CBC7}">
      <dgm:prSet/>
      <dgm:spPr/>
      <dgm:t>
        <a:bodyPr/>
        <a:lstStyle/>
        <a:p>
          <a:endParaRPr lang="en-US"/>
        </a:p>
      </dgm:t>
    </dgm:pt>
    <dgm:pt modelId="{C9CA092F-5CA4-4DB2-8788-2030F77BC8D5}">
      <dgm:prSet phldrT="[Text]" custT="1"/>
      <dgm:spPr/>
      <dgm:t>
        <a:bodyPr/>
        <a:lstStyle/>
        <a:p>
          <a:r>
            <a:rPr lang="en-US" sz="2400" dirty="0" smtClean="0"/>
            <a:t>Description</a:t>
          </a:r>
          <a:endParaRPr lang="en-US" sz="2400" dirty="0"/>
        </a:p>
      </dgm:t>
    </dgm:pt>
    <dgm:pt modelId="{351FC8C0-6C82-4E10-8376-D65C45F62BB6}" type="parTrans" cxnId="{B102ECD0-4445-4FBA-9163-1ED7D72251D5}">
      <dgm:prSet/>
      <dgm:spPr/>
      <dgm:t>
        <a:bodyPr/>
        <a:lstStyle/>
        <a:p>
          <a:endParaRPr lang="en-US"/>
        </a:p>
      </dgm:t>
    </dgm:pt>
    <dgm:pt modelId="{64A0816C-2413-4A6A-9242-FB9135457CF4}" type="sibTrans" cxnId="{B102ECD0-4445-4FBA-9163-1ED7D72251D5}">
      <dgm:prSet/>
      <dgm:spPr/>
      <dgm:t>
        <a:bodyPr/>
        <a:lstStyle/>
        <a:p>
          <a:endParaRPr lang="en-US"/>
        </a:p>
      </dgm:t>
    </dgm:pt>
    <dgm:pt modelId="{51B2EA75-FD5E-4EEE-8A17-9FE9FA40A5AA}">
      <dgm:prSet phldrT="[Text]" custT="1"/>
      <dgm:spPr/>
      <dgm:t>
        <a:bodyPr/>
        <a:lstStyle/>
        <a:p>
          <a:r>
            <a:rPr lang="en-US" sz="1800" dirty="0" smtClean="0"/>
            <a:t>Organization pays interest to the lender (purchaser) until the maturity date is reached</a:t>
          </a:r>
          <a:endParaRPr lang="en-US" sz="1800" dirty="0"/>
        </a:p>
      </dgm:t>
    </dgm:pt>
    <dgm:pt modelId="{F8534ABE-759D-45C9-843F-F22BDC1A3870}" type="parTrans" cxnId="{91A07893-00F1-4864-9A93-A263DC63D3D5}">
      <dgm:prSet/>
      <dgm:spPr/>
      <dgm:t>
        <a:bodyPr/>
        <a:lstStyle/>
        <a:p>
          <a:endParaRPr lang="en-US"/>
        </a:p>
      </dgm:t>
    </dgm:pt>
    <dgm:pt modelId="{F7B51F33-86A4-47AD-B0FA-B5CCC6022A47}" type="sibTrans" cxnId="{91A07893-00F1-4864-9A93-A263DC63D3D5}">
      <dgm:prSet/>
      <dgm:spPr/>
      <dgm:t>
        <a:bodyPr/>
        <a:lstStyle/>
        <a:p>
          <a:endParaRPr lang="en-US"/>
        </a:p>
      </dgm:t>
    </dgm:pt>
    <dgm:pt modelId="{C21EAACC-9D32-4013-956D-FB2B6DBEB6D0}">
      <dgm:prSet phldrT="[Text]" custT="1"/>
      <dgm:spPr/>
      <dgm:t>
        <a:bodyPr/>
        <a:lstStyle/>
        <a:p>
          <a:r>
            <a:rPr lang="en-US" sz="2400" dirty="0" smtClean="0"/>
            <a:t>Investment Risk</a:t>
          </a:r>
          <a:endParaRPr lang="en-US" sz="2400" dirty="0"/>
        </a:p>
      </dgm:t>
    </dgm:pt>
    <dgm:pt modelId="{FA51F48A-A296-4668-9D75-6E562FFCF470}" type="parTrans" cxnId="{295719AF-4B32-43BA-9EAD-0AE00F3928D2}">
      <dgm:prSet/>
      <dgm:spPr/>
      <dgm:t>
        <a:bodyPr/>
        <a:lstStyle/>
        <a:p>
          <a:endParaRPr lang="en-US"/>
        </a:p>
      </dgm:t>
    </dgm:pt>
    <dgm:pt modelId="{46AA5053-341B-4A45-A4D8-20EE10B46929}" type="sibTrans" cxnId="{295719AF-4B32-43BA-9EAD-0AE00F3928D2}">
      <dgm:prSet/>
      <dgm:spPr/>
      <dgm:t>
        <a:bodyPr/>
        <a:lstStyle/>
        <a:p>
          <a:endParaRPr lang="en-US"/>
        </a:p>
      </dgm:t>
    </dgm:pt>
    <dgm:pt modelId="{5C3DD1A6-C34C-4865-8E29-002486C80530}">
      <dgm:prSet phldrT="[Text]" custT="1"/>
      <dgm:spPr/>
      <dgm:t>
        <a:bodyPr/>
        <a:lstStyle/>
        <a:p>
          <a:r>
            <a:rPr lang="en-US" sz="2000" dirty="0" smtClean="0"/>
            <a:t>Least amount (typically)</a:t>
          </a:r>
          <a:endParaRPr lang="en-US" sz="2000" dirty="0"/>
        </a:p>
      </dgm:t>
    </dgm:pt>
    <dgm:pt modelId="{940EE961-1DE2-4079-8B6C-4AE4E3F1DEC7}" type="parTrans" cxnId="{0C747B59-6A87-425C-89F2-FDB24A6AB857}">
      <dgm:prSet/>
      <dgm:spPr/>
      <dgm:t>
        <a:bodyPr/>
        <a:lstStyle/>
        <a:p>
          <a:endParaRPr lang="en-US"/>
        </a:p>
      </dgm:t>
    </dgm:pt>
    <dgm:pt modelId="{4817804D-DC7D-4FE8-A294-CF77E9806089}" type="sibTrans" cxnId="{0C747B59-6A87-425C-89F2-FDB24A6AB857}">
      <dgm:prSet/>
      <dgm:spPr/>
      <dgm:t>
        <a:bodyPr/>
        <a:lstStyle/>
        <a:p>
          <a:endParaRPr lang="en-US"/>
        </a:p>
      </dgm:t>
    </dgm:pt>
    <dgm:pt modelId="{EF2B91CF-688B-45D0-B21A-F3FBF9AC0664}">
      <dgm:prSet phldrT="[Text]" custT="1"/>
      <dgm:spPr/>
      <dgm:t>
        <a:bodyPr/>
        <a:lstStyle/>
        <a:p>
          <a:r>
            <a:rPr lang="en-US" sz="2000" dirty="0" smtClean="0"/>
            <a:t>Depends on the type of bond</a:t>
          </a:r>
          <a:endParaRPr lang="en-US" sz="2000" dirty="0"/>
        </a:p>
      </dgm:t>
    </dgm:pt>
    <dgm:pt modelId="{C482806C-5856-44AA-9B59-814E2F36A75A}" type="parTrans" cxnId="{967CBD5C-03ED-4625-A5C8-2D38A62E6E90}">
      <dgm:prSet/>
      <dgm:spPr/>
      <dgm:t>
        <a:bodyPr/>
        <a:lstStyle/>
        <a:p>
          <a:endParaRPr lang="en-US"/>
        </a:p>
      </dgm:t>
    </dgm:pt>
    <dgm:pt modelId="{B8AFA6E7-12A2-4070-84E7-A2C2BE4AD970}" type="sibTrans" cxnId="{967CBD5C-03ED-4625-A5C8-2D38A62E6E90}">
      <dgm:prSet/>
      <dgm:spPr/>
      <dgm:t>
        <a:bodyPr/>
        <a:lstStyle/>
        <a:p>
          <a:endParaRPr lang="en-US"/>
        </a:p>
      </dgm:t>
    </dgm:pt>
    <dgm:pt modelId="{DD674A5D-3C1A-4BFA-82DE-AB7ABD8CC151}">
      <dgm:prSet custT="1"/>
      <dgm:spPr/>
      <dgm:t>
        <a:bodyPr/>
        <a:lstStyle/>
        <a:p>
          <a:r>
            <a:rPr lang="en-US" sz="2400" dirty="0" smtClean="0"/>
            <a:t>Return</a:t>
          </a:r>
          <a:endParaRPr lang="en-US" sz="2400" dirty="0"/>
        </a:p>
      </dgm:t>
    </dgm:pt>
    <dgm:pt modelId="{D6496126-8891-45F8-8442-DEDA09D17827}" type="parTrans" cxnId="{6AE11DA8-6FAF-4959-833D-87799919A707}">
      <dgm:prSet/>
      <dgm:spPr/>
      <dgm:t>
        <a:bodyPr/>
        <a:lstStyle/>
        <a:p>
          <a:endParaRPr lang="en-US"/>
        </a:p>
      </dgm:t>
    </dgm:pt>
    <dgm:pt modelId="{D8FC1248-53E0-4CEC-A2BA-C29CEADCFB04}" type="sibTrans" cxnId="{6AE11DA8-6FAF-4959-833D-87799919A707}">
      <dgm:prSet/>
      <dgm:spPr/>
      <dgm:t>
        <a:bodyPr/>
        <a:lstStyle/>
        <a:p>
          <a:endParaRPr lang="en-US"/>
        </a:p>
      </dgm:t>
    </dgm:pt>
    <dgm:pt modelId="{077BE5A0-EF95-413B-81AE-A5AFA6F2F636}">
      <dgm:prSet custT="1"/>
      <dgm:spPr/>
      <dgm:t>
        <a:bodyPr/>
        <a:lstStyle/>
        <a:p>
          <a:r>
            <a:rPr lang="en-US" sz="2800" dirty="0" smtClean="0"/>
            <a:t>Fixed interest rate</a:t>
          </a:r>
          <a:endParaRPr lang="en-US" sz="2800" dirty="0"/>
        </a:p>
      </dgm:t>
    </dgm:pt>
    <dgm:pt modelId="{BE8C3F1D-FDB1-4B61-86C2-F7DD06C253A0}" type="parTrans" cxnId="{7A294C7F-53F8-419A-9365-C9E7698B4688}">
      <dgm:prSet/>
      <dgm:spPr/>
      <dgm:t>
        <a:bodyPr/>
        <a:lstStyle/>
        <a:p>
          <a:endParaRPr lang="en-US"/>
        </a:p>
      </dgm:t>
    </dgm:pt>
    <dgm:pt modelId="{3DCCE9E9-C6A7-4C3F-8378-5B5F3D7AB1CF}" type="sibTrans" cxnId="{7A294C7F-53F8-419A-9365-C9E7698B4688}">
      <dgm:prSet/>
      <dgm:spPr/>
      <dgm:t>
        <a:bodyPr/>
        <a:lstStyle/>
        <a:p>
          <a:endParaRPr lang="en-US"/>
        </a:p>
      </dgm:t>
    </dgm:pt>
    <dgm:pt modelId="{5F535B9A-51C2-4379-9795-D400BCDAC151}" type="pres">
      <dgm:prSet presAssocID="{B2126AA0-1758-43E3-9546-49F7CCB243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1B9283-B46F-428A-81DF-4709828A8476}" type="pres">
      <dgm:prSet presAssocID="{E083275E-F70F-470E-9871-A0F40FBDB71C}" presName="composite" presStyleCnt="0"/>
      <dgm:spPr/>
    </dgm:pt>
    <dgm:pt modelId="{4CC3A375-492D-41B5-A350-B1C283363856}" type="pres">
      <dgm:prSet presAssocID="{E083275E-F70F-470E-9871-A0F40FBDB71C}" presName="parTx" presStyleLbl="alignNode1" presStyleIdx="0" presStyleCnt="4" custScaleX="102077" custScaleY="127000" custLinFactNeighborY="-83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BB163-FDFB-478A-92CB-EDC918C6CFE2}" type="pres">
      <dgm:prSet presAssocID="{E083275E-F70F-470E-9871-A0F40FBDB71C}" presName="desTx" presStyleLbl="alignAccFollowNode1" presStyleIdx="0" presStyleCnt="4" custScaleY="128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A138D-899E-4CEC-871B-5A77C9C14BF3}" type="pres">
      <dgm:prSet presAssocID="{30CA213C-4F59-461A-A099-5B0969A359EB}" presName="space" presStyleCnt="0"/>
      <dgm:spPr/>
    </dgm:pt>
    <dgm:pt modelId="{F0757956-C0F6-4D4F-A695-56EF8A7164F1}" type="pres">
      <dgm:prSet presAssocID="{C9CA092F-5CA4-4DB2-8788-2030F77BC8D5}" presName="composite" presStyleCnt="0"/>
      <dgm:spPr/>
    </dgm:pt>
    <dgm:pt modelId="{968194E0-3C10-4CA4-A286-EBC72F3CF80F}" type="pres">
      <dgm:prSet presAssocID="{C9CA092F-5CA4-4DB2-8788-2030F77BC8D5}" presName="parTx" presStyleLbl="alignNode1" presStyleIdx="1" presStyleCnt="4" custScaleX="102077" custScaleY="127000" custLinFactNeighborY="-83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ED0ED-A992-4F71-AADD-8D0309677A7B}" type="pres">
      <dgm:prSet presAssocID="{C9CA092F-5CA4-4DB2-8788-2030F77BC8D5}" presName="desTx" presStyleLbl="alignAccFollowNode1" presStyleIdx="1" presStyleCnt="4" custScaleY="128420" custLinFactNeighborY="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3EF71-AECC-4960-9F05-453CF32F97B5}" type="pres">
      <dgm:prSet presAssocID="{64A0816C-2413-4A6A-9242-FB9135457CF4}" presName="space" presStyleCnt="0"/>
      <dgm:spPr/>
    </dgm:pt>
    <dgm:pt modelId="{09C078A7-02A2-4252-B1CC-BD4130B0D465}" type="pres">
      <dgm:prSet presAssocID="{C21EAACC-9D32-4013-956D-FB2B6DBEB6D0}" presName="composite" presStyleCnt="0"/>
      <dgm:spPr/>
    </dgm:pt>
    <dgm:pt modelId="{73304103-B47C-4A91-BDFE-3CD94C682050}" type="pres">
      <dgm:prSet presAssocID="{C21EAACC-9D32-4013-956D-FB2B6DBEB6D0}" presName="parTx" presStyleLbl="alignNode1" presStyleIdx="2" presStyleCnt="4" custScaleX="102077" custScaleY="127000" custLinFactNeighborY="-83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3F83-37A2-44DF-B2AB-8605ABEDF4EA}" type="pres">
      <dgm:prSet presAssocID="{C21EAACC-9D32-4013-956D-FB2B6DBEB6D0}" presName="desTx" presStyleLbl="alignAccFollowNode1" presStyleIdx="2" presStyleCnt="4" custScaleY="128420" custLinFactNeighborY="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F8FFE-493D-417D-A283-7E696B7A0B95}" type="pres">
      <dgm:prSet presAssocID="{46AA5053-341B-4A45-A4D8-20EE10B46929}" presName="space" presStyleCnt="0"/>
      <dgm:spPr/>
    </dgm:pt>
    <dgm:pt modelId="{86816315-1D1E-427D-AD33-D318ED6BB0F7}" type="pres">
      <dgm:prSet presAssocID="{DD674A5D-3C1A-4BFA-82DE-AB7ABD8CC151}" presName="composite" presStyleCnt="0"/>
      <dgm:spPr/>
    </dgm:pt>
    <dgm:pt modelId="{DCC69B8E-62EC-4239-9DF2-525235CE5AF6}" type="pres">
      <dgm:prSet presAssocID="{DD674A5D-3C1A-4BFA-82DE-AB7ABD8CC151}" presName="parTx" presStyleLbl="alignNode1" presStyleIdx="3" presStyleCnt="4" custScaleX="102077" custScaleY="127000" custLinFactNeighborY="-83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AA634-244D-4C71-95CF-3D71BDC5EE91}" type="pres">
      <dgm:prSet presAssocID="{DD674A5D-3C1A-4BFA-82DE-AB7ABD8CC151}" presName="desTx" presStyleLbl="alignAccFollowNode1" presStyleIdx="3" presStyleCnt="4" custScaleY="128420" custLinFactNeighborY="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D39F7-751F-4DB1-B3CF-BF84CC511E50}" type="presOf" srcId="{5C3DD1A6-C34C-4865-8E29-002486C80530}" destId="{0C803F83-37A2-44DF-B2AB-8605ABEDF4EA}" srcOrd="0" destOrd="0" presId="urn:microsoft.com/office/officeart/2005/8/layout/hList1"/>
    <dgm:cxn modelId="{09B61E31-F806-469A-8E78-09014C25F0B1}" type="presOf" srcId="{DD674A5D-3C1A-4BFA-82DE-AB7ABD8CC151}" destId="{DCC69B8E-62EC-4239-9DF2-525235CE5AF6}" srcOrd="0" destOrd="0" presId="urn:microsoft.com/office/officeart/2005/8/layout/hList1"/>
    <dgm:cxn modelId="{2F0FD895-98A9-45E4-8760-05B2C7BC1536}" type="presOf" srcId="{618FF6CA-59E1-46C9-9032-F6A933662C9B}" destId="{5A8BB163-FDFB-478A-92CB-EDC918C6CFE2}" srcOrd="0" destOrd="0" presId="urn:microsoft.com/office/officeart/2005/8/layout/hList1"/>
    <dgm:cxn modelId="{B102ECD0-4445-4FBA-9163-1ED7D72251D5}" srcId="{B2126AA0-1758-43E3-9546-49F7CCB24335}" destId="{C9CA092F-5CA4-4DB2-8788-2030F77BC8D5}" srcOrd="1" destOrd="0" parTransId="{351FC8C0-6C82-4E10-8376-D65C45F62BB6}" sibTransId="{64A0816C-2413-4A6A-9242-FB9135457CF4}"/>
    <dgm:cxn modelId="{3A07A85A-35F0-4CD2-802E-8848D85F082E}" type="presOf" srcId="{EF2B91CF-688B-45D0-B21A-F3FBF9AC0664}" destId="{0C803F83-37A2-44DF-B2AB-8605ABEDF4EA}" srcOrd="0" destOrd="1" presId="urn:microsoft.com/office/officeart/2005/8/layout/hList1"/>
    <dgm:cxn modelId="{79D26EB6-B21A-4D4E-9111-7F21FF5F1100}" type="presOf" srcId="{077BE5A0-EF95-413B-81AE-A5AFA6F2F636}" destId="{04FAA634-244D-4C71-95CF-3D71BDC5EE91}" srcOrd="0" destOrd="0" presId="urn:microsoft.com/office/officeart/2005/8/layout/hList1"/>
    <dgm:cxn modelId="{5E4F1740-F914-4A5C-A5E6-BF314FC70773}" type="presOf" srcId="{B2126AA0-1758-43E3-9546-49F7CCB24335}" destId="{5F535B9A-51C2-4379-9795-D400BCDAC151}" srcOrd="0" destOrd="0" presId="urn:microsoft.com/office/officeart/2005/8/layout/hList1"/>
    <dgm:cxn modelId="{EDC9B128-9C7D-4F3F-B294-165946C9CBC7}" srcId="{E083275E-F70F-470E-9871-A0F40FBDB71C}" destId="{618FF6CA-59E1-46C9-9032-F6A933662C9B}" srcOrd="0" destOrd="0" parTransId="{7B45B4BB-4DE0-48A9-90AA-C9AC4375196F}" sibTransId="{6B1258FC-614B-486A-8400-B454DF39FC6D}"/>
    <dgm:cxn modelId="{295719AF-4B32-43BA-9EAD-0AE00F3928D2}" srcId="{B2126AA0-1758-43E3-9546-49F7CCB24335}" destId="{C21EAACC-9D32-4013-956D-FB2B6DBEB6D0}" srcOrd="2" destOrd="0" parTransId="{FA51F48A-A296-4668-9D75-6E562FFCF470}" sibTransId="{46AA5053-341B-4A45-A4D8-20EE10B46929}"/>
    <dgm:cxn modelId="{D7F9DA3C-7102-47B3-A308-F9BB3595126F}" srcId="{B2126AA0-1758-43E3-9546-49F7CCB24335}" destId="{E083275E-F70F-470E-9871-A0F40FBDB71C}" srcOrd="0" destOrd="0" parTransId="{7CD9EA55-3B96-47C8-BB7B-B4787C5C5D6A}" sibTransId="{30CA213C-4F59-461A-A099-5B0969A359EB}"/>
    <dgm:cxn modelId="{0F923157-DB9C-49FB-AE8F-77B9B85D0021}" type="presOf" srcId="{C21EAACC-9D32-4013-956D-FB2B6DBEB6D0}" destId="{73304103-B47C-4A91-BDFE-3CD94C682050}" srcOrd="0" destOrd="0" presId="urn:microsoft.com/office/officeart/2005/8/layout/hList1"/>
    <dgm:cxn modelId="{7A294C7F-53F8-419A-9365-C9E7698B4688}" srcId="{DD674A5D-3C1A-4BFA-82DE-AB7ABD8CC151}" destId="{077BE5A0-EF95-413B-81AE-A5AFA6F2F636}" srcOrd="0" destOrd="0" parTransId="{BE8C3F1D-FDB1-4B61-86C2-F7DD06C253A0}" sibTransId="{3DCCE9E9-C6A7-4C3F-8378-5B5F3D7AB1CF}"/>
    <dgm:cxn modelId="{12BC7D91-02C4-4161-9DEF-2364D2D66310}" type="presOf" srcId="{51B2EA75-FD5E-4EEE-8A17-9FE9FA40A5AA}" destId="{C85ED0ED-A992-4F71-AADD-8D0309677A7B}" srcOrd="0" destOrd="0" presId="urn:microsoft.com/office/officeart/2005/8/layout/hList1"/>
    <dgm:cxn modelId="{91A07893-00F1-4864-9A93-A263DC63D3D5}" srcId="{C9CA092F-5CA4-4DB2-8788-2030F77BC8D5}" destId="{51B2EA75-FD5E-4EEE-8A17-9FE9FA40A5AA}" srcOrd="0" destOrd="0" parTransId="{F8534ABE-759D-45C9-843F-F22BDC1A3870}" sibTransId="{F7B51F33-86A4-47AD-B0FA-B5CCC6022A47}"/>
    <dgm:cxn modelId="{6AE11DA8-6FAF-4959-833D-87799919A707}" srcId="{B2126AA0-1758-43E3-9546-49F7CCB24335}" destId="{DD674A5D-3C1A-4BFA-82DE-AB7ABD8CC151}" srcOrd="3" destOrd="0" parTransId="{D6496126-8891-45F8-8442-DEDA09D17827}" sibTransId="{D8FC1248-53E0-4CEC-A2BA-C29CEADCFB04}"/>
    <dgm:cxn modelId="{FE981B31-7156-488A-9C60-84EC69FB83E4}" type="presOf" srcId="{C9CA092F-5CA4-4DB2-8788-2030F77BC8D5}" destId="{968194E0-3C10-4CA4-A286-EBC72F3CF80F}" srcOrd="0" destOrd="0" presId="urn:microsoft.com/office/officeart/2005/8/layout/hList1"/>
    <dgm:cxn modelId="{7A017F3B-9B92-440A-833C-1E05D8D83723}" type="presOf" srcId="{E083275E-F70F-470E-9871-A0F40FBDB71C}" destId="{4CC3A375-492D-41B5-A350-B1C283363856}" srcOrd="0" destOrd="0" presId="urn:microsoft.com/office/officeart/2005/8/layout/hList1"/>
    <dgm:cxn modelId="{0C747B59-6A87-425C-89F2-FDB24A6AB857}" srcId="{C21EAACC-9D32-4013-956D-FB2B6DBEB6D0}" destId="{5C3DD1A6-C34C-4865-8E29-002486C80530}" srcOrd="0" destOrd="0" parTransId="{940EE961-1DE2-4079-8B6C-4AE4E3F1DEC7}" sibTransId="{4817804D-DC7D-4FE8-A294-CF77E9806089}"/>
    <dgm:cxn modelId="{967CBD5C-03ED-4625-A5C8-2D38A62E6E90}" srcId="{C21EAACC-9D32-4013-956D-FB2B6DBEB6D0}" destId="{EF2B91CF-688B-45D0-B21A-F3FBF9AC0664}" srcOrd="1" destOrd="0" parTransId="{C482806C-5856-44AA-9B59-814E2F36A75A}" sibTransId="{B8AFA6E7-12A2-4070-84E7-A2C2BE4AD970}"/>
    <dgm:cxn modelId="{8C812082-9534-44E8-8A4B-C710116800AB}" type="presParOf" srcId="{5F535B9A-51C2-4379-9795-D400BCDAC151}" destId="{2B1B9283-B46F-428A-81DF-4709828A8476}" srcOrd="0" destOrd="0" presId="urn:microsoft.com/office/officeart/2005/8/layout/hList1"/>
    <dgm:cxn modelId="{3992B602-CAEC-4B50-A037-82A2569EE275}" type="presParOf" srcId="{2B1B9283-B46F-428A-81DF-4709828A8476}" destId="{4CC3A375-492D-41B5-A350-B1C283363856}" srcOrd="0" destOrd="0" presId="urn:microsoft.com/office/officeart/2005/8/layout/hList1"/>
    <dgm:cxn modelId="{3F431619-4389-498E-B8FE-106B0C3AB1EB}" type="presParOf" srcId="{2B1B9283-B46F-428A-81DF-4709828A8476}" destId="{5A8BB163-FDFB-478A-92CB-EDC918C6CFE2}" srcOrd="1" destOrd="0" presId="urn:microsoft.com/office/officeart/2005/8/layout/hList1"/>
    <dgm:cxn modelId="{5F5D0057-0155-4438-8F0B-970267514630}" type="presParOf" srcId="{5F535B9A-51C2-4379-9795-D400BCDAC151}" destId="{012A138D-899E-4CEC-871B-5A77C9C14BF3}" srcOrd="1" destOrd="0" presId="urn:microsoft.com/office/officeart/2005/8/layout/hList1"/>
    <dgm:cxn modelId="{489F7987-30A1-4748-84F9-8AF793661E75}" type="presParOf" srcId="{5F535B9A-51C2-4379-9795-D400BCDAC151}" destId="{F0757956-C0F6-4D4F-A695-56EF8A7164F1}" srcOrd="2" destOrd="0" presId="urn:microsoft.com/office/officeart/2005/8/layout/hList1"/>
    <dgm:cxn modelId="{0BBDA7C6-E395-4D8E-9CBA-B616901F5D65}" type="presParOf" srcId="{F0757956-C0F6-4D4F-A695-56EF8A7164F1}" destId="{968194E0-3C10-4CA4-A286-EBC72F3CF80F}" srcOrd="0" destOrd="0" presId="urn:microsoft.com/office/officeart/2005/8/layout/hList1"/>
    <dgm:cxn modelId="{F321C0E8-3E35-44B9-84A9-F6132A836288}" type="presParOf" srcId="{F0757956-C0F6-4D4F-A695-56EF8A7164F1}" destId="{C85ED0ED-A992-4F71-AADD-8D0309677A7B}" srcOrd="1" destOrd="0" presId="urn:microsoft.com/office/officeart/2005/8/layout/hList1"/>
    <dgm:cxn modelId="{9DE66932-2400-4BD1-9816-82934B70B6F0}" type="presParOf" srcId="{5F535B9A-51C2-4379-9795-D400BCDAC151}" destId="{AE43EF71-AECC-4960-9F05-453CF32F97B5}" srcOrd="3" destOrd="0" presId="urn:microsoft.com/office/officeart/2005/8/layout/hList1"/>
    <dgm:cxn modelId="{8C1C578A-A6F5-4A7C-AB7C-C3152C756C83}" type="presParOf" srcId="{5F535B9A-51C2-4379-9795-D400BCDAC151}" destId="{09C078A7-02A2-4252-B1CC-BD4130B0D465}" srcOrd="4" destOrd="0" presId="urn:microsoft.com/office/officeart/2005/8/layout/hList1"/>
    <dgm:cxn modelId="{FADAD64B-606F-4CAB-9DEB-8F09DAFA1C40}" type="presParOf" srcId="{09C078A7-02A2-4252-B1CC-BD4130B0D465}" destId="{73304103-B47C-4A91-BDFE-3CD94C682050}" srcOrd="0" destOrd="0" presId="urn:microsoft.com/office/officeart/2005/8/layout/hList1"/>
    <dgm:cxn modelId="{ED7D4219-34F4-4E72-8A86-1AA2CF523E72}" type="presParOf" srcId="{09C078A7-02A2-4252-B1CC-BD4130B0D465}" destId="{0C803F83-37A2-44DF-B2AB-8605ABEDF4EA}" srcOrd="1" destOrd="0" presId="urn:microsoft.com/office/officeart/2005/8/layout/hList1"/>
    <dgm:cxn modelId="{BCCA5EFF-01E8-4CDE-9040-4E8C5738E76D}" type="presParOf" srcId="{5F535B9A-51C2-4379-9795-D400BCDAC151}" destId="{7CDF8FFE-493D-417D-A283-7E696B7A0B95}" srcOrd="5" destOrd="0" presId="urn:microsoft.com/office/officeart/2005/8/layout/hList1"/>
    <dgm:cxn modelId="{30A31ECF-580E-41E6-A274-C2D5305745C1}" type="presParOf" srcId="{5F535B9A-51C2-4379-9795-D400BCDAC151}" destId="{86816315-1D1E-427D-AD33-D318ED6BB0F7}" srcOrd="6" destOrd="0" presId="urn:microsoft.com/office/officeart/2005/8/layout/hList1"/>
    <dgm:cxn modelId="{5D463D71-83BF-445C-A597-E52A43E19649}" type="presParOf" srcId="{86816315-1D1E-427D-AD33-D318ED6BB0F7}" destId="{DCC69B8E-62EC-4239-9DF2-525235CE5AF6}" srcOrd="0" destOrd="0" presId="urn:microsoft.com/office/officeart/2005/8/layout/hList1"/>
    <dgm:cxn modelId="{B162A4FE-21E2-4599-BEC8-3C4E8611832E}" type="presParOf" srcId="{86816315-1D1E-427D-AD33-D318ED6BB0F7}" destId="{04FAA634-244D-4C71-95CF-3D71BDC5EE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7B1EA4-6A8B-4C16-B6FA-4D1ECF2FC56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9D63F1-39C9-4900-A659-AE138B277B93}">
      <dgm:prSet phldrT="[Text]"/>
      <dgm:spPr/>
      <dgm:t>
        <a:bodyPr/>
        <a:lstStyle/>
        <a:p>
          <a:r>
            <a:rPr lang="en-US" dirty="0" smtClean="0"/>
            <a:t>What is Included</a:t>
          </a:r>
          <a:endParaRPr lang="en-US" dirty="0"/>
        </a:p>
      </dgm:t>
    </dgm:pt>
    <dgm:pt modelId="{C3E4C4C4-77B1-4CFB-A213-756019A5C190}" type="parTrans" cxnId="{5B1DC7E2-8BA9-407D-8C2A-A11CD5B4406E}">
      <dgm:prSet/>
      <dgm:spPr/>
      <dgm:t>
        <a:bodyPr/>
        <a:lstStyle/>
        <a:p>
          <a:endParaRPr lang="en-US"/>
        </a:p>
      </dgm:t>
    </dgm:pt>
    <dgm:pt modelId="{07FC885A-ABBF-4074-A2CD-5875BA989F5D}" type="sibTrans" cxnId="{5B1DC7E2-8BA9-407D-8C2A-A11CD5B4406E}">
      <dgm:prSet/>
      <dgm:spPr/>
      <dgm:t>
        <a:bodyPr/>
        <a:lstStyle/>
        <a:p>
          <a:endParaRPr lang="en-US"/>
        </a:p>
      </dgm:t>
    </dgm:pt>
    <dgm:pt modelId="{4A867391-0FC6-44FE-ABB3-CAC50F7A7F1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Bonds</a:t>
          </a:r>
        </a:p>
        <a:p>
          <a:pPr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 smtClean="0"/>
            <a:t>Stocks</a:t>
          </a:r>
          <a:br>
            <a:rPr lang="en-US" sz="2400" dirty="0" smtClean="0"/>
          </a:br>
          <a:r>
            <a:rPr lang="en-US" sz="2400" dirty="0" smtClean="0"/>
            <a:t>Real Estate</a:t>
          </a:r>
          <a:br>
            <a:rPr lang="en-US" sz="2400" dirty="0" smtClean="0"/>
          </a:br>
          <a:r>
            <a:rPr lang="en-US" sz="2400" dirty="0" smtClean="0"/>
            <a:t>Speculative Investments</a:t>
          </a:r>
          <a:endParaRPr lang="en-US" sz="2400" dirty="0"/>
        </a:p>
      </dgm:t>
    </dgm:pt>
    <dgm:pt modelId="{FE77E20D-5FED-4554-A381-B78D28ABF187}" type="parTrans" cxnId="{FEF56FF7-FF45-4C3A-B9EB-D475198F5901}">
      <dgm:prSet/>
      <dgm:spPr/>
      <dgm:t>
        <a:bodyPr/>
        <a:lstStyle/>
        <a:p>
          <a:endParaRPr lang="en-US"/>
        </a:p>
      </dgm:t>
    </dgm:pt>
    <dgm:pt modelId="{7E736EFC-67D5-45EF-80CA-507E94CAD918}" type="sibTrans" cxnId="{FEF56FF7-FF45-4C3A-B9EB-D475198F5901}">
      <dgm:prSet/>
      <dgm:spPr/>
      <dgm:t>
        <a:bodyPr/>
        <a:lstStyle/>
        <a:p>
          <a:endParaRPr lang="en-US"/>
        </a:p>
      </dgm:t>
    </dgm:pt>
    <dgm:pt modelId="{4C28364F-CF5C-482F-865C-B54B761A2F34}">
      <dgm:prSet phldrT="[Text]"/>
      <dgm:spPr/>
      <dgm:t>
        <a:bodyPr/>
        <a:lstStyle/>
        <a:p>
          <a:r>
            <a:rPr lang="en-US" dirty="0" smtClean="0"/>
            <a:t>Type of Returns</a:t>
          </a:r>
          <a:endParaRPr lang="en-US" dirty="0"/>
        </a:p>
      </dgm:t>
    </dgm:pt>
    <dgm:pt modelId="{2C41E679-AA29-4233-B3DB-1C1CD01DAD9F}" type="parTrans" cxnId="{9DD84444-38D8-419F-9418-8E18BFDE6D72}">
      <dgm:prSet/>
      <dgm:spPr/>
      <dgm:t>
        <a:bodyPr/>
        <a:lstStyle/>
        <a:p>
          <a:endParaRPr lang="en-US"/>
        </a:p>
      </dgm:t>
    </dgm:pt>
    <dgm:pt modelId="{C56A8059-598A-47F1-872A-3ABA08FF5A5B}" type="sibTrans" cxnId="{9DD84444-38D8-419F-9418-8E18BFDE6D72}">
      <dgm:prSet/>
      <dgm:spPr/>
      <dgm:t>
        <a:bodyPr/>
        <a:lstStyle/>
        <a:p>
          <a:endParaRPr lang="en-US"/>
        </a:p>
      </dgm:t>
    </dgm:pt>
    <dgm:pt modelId="{584F1FC9-8BBF-4DB8-B7CD-A5E07194B460}">
      <dgm:prSet phldrT="[Text]" custT="1"/>
      <dgm:spPr/>
      <dgm:t>
        <a:bodyPr/>
        <a:lstStyle/>
        <a:p>
          <a:r>
            <a:rPr lang="en-US" sz="2400" dirty="0" smtClean="0"/>
            <a:t>Interest </a:t>
          </a:r>
          <a:endParaRPr lang="en-US" sz="2400" dirty="0"/>
        </a:p>
      </dgm:t>
    </dgm:pt>
    <dgm:pt modelId="{DD44BE04-8259-48A6-AA61-ED39D2210CF4}" type="parTrans" cxnId="{BE9C740E-3B91-44A6-8004-A2D726CEE35F}">
      <dgm:prSet/>
      <dgm:spPr/>
      <dgm:t>
        <a:bodyPr/>
        <a:lstStyle/>
        <a:p>
          <a:endParaRPr lang="en-US"/>
        </a:p>
      </dgm:t>
    </dgm:pt>
    <dgm:pt modelId="{26A28928-6C7E-466A-ADE7-2DB8E1CC0BDC}" type="sibTrans" cxnId="{BE9C740E-3B91-44A6-8004-A2D726CEE35F}">
      <dgm:prSet/>
      <dgm:spPr/>
      <dgm:t>
        <a:bodyPr/>
        <a:lstStyle/>
        <a:p>
          <a:endParaRPr lang="en-US"/>
        </a:p>
      </dgm:t>
    </dgm:pt>
    <dgm:pt modelId="{82BA0397-CF7E-40BB-9CD0-849D60B7BE4B}">
      <dgm:prSet custT="1"/>
      <dgm:spPr/>
      <dgm:t>
        <a:bodyPr/>
        <a:lstStyle/>
        <a:p>
          <a:r>
            <a:rPr lang="en-US" sz="2400" dirty="0" smtClean="0"/>
            <a:t>Dividends</a:t>
          </a:r>
          <a:endParaRPr lang="en-US" sz="2400" dirty="0"/>
        </a:p>
      </dgm:t>
    </dgm:pt>
    <dgm:pt modelId="{2BF09530-F626-4B47-893F-A3A0440298C3}" type="parTrans" cxnId="{764A3703-6133-4494-B170-9D25DA80EA87}">
      <dgm:prSet/>
      <dgm:spPr/>
      <dgm:t>
        <a:bodyPr/>
        <a:lstStyle/>
        <a:p>
          <a:endParaRPr lang="en-US"/>
        </a:p>
      </dgm:t>
    </dgm:pt>
    <dgm:pt modelId="{109064FE-0647-4F35-86DE-50351CFE9BF6}" type="sibTrans" cxnId="{764A3703-6133-4494-B170-9D25DA80EA87}">
      <dgm:prSet/>
      <dgm:spPr/>
      <dgm:t>
        <a:bodyPr/>
        <a:lstStyle/>
        <a:p>
          <a:endParaRPr lang="en-US"/>
        </a:p>
      </dgm:t>
    </dgm:pt>
    <dgm:pt modelId="{F80CBE64-3176-4DB5-B1C8-F8EAB7A30162}">
      <dgm:prSet custT="1"/>
      <dgm:spPr/>
      <dgm:t>
        <a:bodyPr/>
        <a:lstStyle/>
        <a:p>
          <a:r>
            <a:rPr lang="en-US" sz="2400" dirty="0" smtClean="0"/>
            <a:t>Rents</a:t>
          </a:r>
          <a:endParaRPr lang="en-US" sz="2400" dirty="0"/>
        </a:p>
      </dgm:t>
    </dgm:pt>
    <dgm:pt modelId="{9C6A360B-2BB6-47FE-AB83-CFD4E2EA0FDC}" type="parTrans" cxnId="{60F06251-18AF-411E-9C81-049C730058F7}">
      <dgm:prSet/>
      <dgm:spPr/>
      <dgm:t>
        <a:bodyPr/>
        <a:lstStyle/>
        <a:p>
          <a:endParaRPr lang="en-US"/>
        </a:p>
      </dgm:t>
    </dgm:pt>
    <dgm:pt modelId="{973FBC93-B514-4C0B-A6EE-8F1922F694B3}" type="sibTrans" cxnId="{60F06251-18AF-411E-9C81-049C730058F7}">
      <dgm:prSet/>
      <dgm:spPr/>
      <dgm:t>
        <a:bodyPr/>
        <a:lstStyle/>
        <a:p>
          <a:endParaRPr lang="en-US"/>
        </a:p>
      </dgm:t>
    </dgm:pt>
    <dgm:pt modelId="{9F1A01C6-8BEE-4D00-AE30-73EC23EAAD4F}">
      <dgm:prSet custT="1"/>
      <dgm:spPr/>
      <dgm:t>
        <a:bodyPr/>
        <a:lstStyle/>
        <a:p>
          <a:r>
            <a:rPr lang="en-US" sz="2400" dirty="0" smtClean="0"/>
            <a:t>Capital Gains</a:t>
          </a:r>
          <a:endParaRPr lang="en-US" sz="2400" dirty="0"/>
        </a:p>
      </dgm:t>
    </dgm:pt>
    <dgm:pt modelId="{550094C3-67B1-405C-B262-EFE584B5F6E5}" type="parTrans" cxnId="{60E8B90E-D7B5-48CF-9911-75AB89E1701B}">
      <dgm:prSet/>
      <dgm:spPr/>
      <dgm:t>
        <a:bodyPr/>
        <a:lstStyle/>
        <a:p>
          <a:endParaRPr lang="en-US"/>
        </a:p>
      </dgm:t>
    </dgm:pt>
    <dgm:pt modelId="{34D58917-6E62-4701-9522-EDA0A0B84BB9}" type="sibTrans" cxnId="{60E8B90E-D7B5-48CF-9911-75AB89E1701B}">
      <dgm:prSet/>
      <dgm:spPr/>
      <dgm:t>
        <a:bodyPr/>
        <a:lstStyle/>
        <a:p>
          <a:endParaRPr lang="en-US"/>
        </a:p>
      </dgm:t>
    </dgm:pt>
    <dgm:pt modelId="{C8D15053-7142-45AB-A9C9-A56C771B94B3}" type="pres">
      <dgm:prSet presAssocID="{207B1EA4-6A8B-4C16-B6FA-4D1ECF2FC56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F4D5A22-54A6-4FC7-8ABE-BE28D45F8391}" type="pres">
      <dgm:prSet presAssocID="{229D63F1-39C9-4900-A659-AE138B277B93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CF91A-5848-4D99-823C-EBB0BA35BE3B}" type="pres">
      <dgm:prSet presAssocID="{229D63F1-39C9-4900-A659-AE138B277B93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6CD44-867A-48AA-80D6-4A6DB8D2E777}" type="pres">
      <dgm:prSet presAssocID="{4C28364F-CF5C-482F-865C-B54B761A2F34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37051-4FF2-4D1C-A5D4-A40D78681916}" type="pres">
      <dgm:prSet presAssocID="{4C28364F-CF5C-482F-865C-B54B761A2F34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D5D29-391A-4724-9DD1-D983DC6B8841}" type="presOf" srcId="{4C28364F-CF5C-482F-865C-B54B761A2F34}" destId="{DE06CD44-867A-48AA-80D6-4A6DB8D2E777}" srcOrd="0" destOrd="0" presId="urn:microsoft.com/office/officeart/2009/3/layout/IncreasingArrowsProcess"/>
    <dgm:cxn modelId="{BE9C740E-3B91-44A6-8004-A2D726CEE35F}" srcId="{4C28364F-CF5C-482F-865C-B54B761A2F34}" destId="{584F1FC9-8BBF-4DB8-B7CD-A5E07194B460}" srcOrd="0" destOrd="0" parTransId="{DD44BE04-8259-48A6-AA61-ED39D2210CF4}" sibTransId="{26A28928-6C7E-466A-ADE7-2DB8E1CC0BDC}"/>
    <dgm:cxn modelId="{FEF56FF7-FF45-4C3A-B9EB-D475198F5901}" srcId="{229D63F1-39C9-4900-A659-AE138B277B93}" destId="{4A867391-0FC6-44FE-ABB3-CAC50F7A7F12}" srcOrd="0" destOrd="0" parTransId="{FE77E20D-5FED-4554-A381-B78D28ABF187}" sibTransId="{7E736EFC-67D5-45EF-80CA-507E94CAD918}"/>
    <dgm:cxn modelId="{01A7B287-08E8-4D73-984F-74567B4872B6}" type="presOf" srcId="{9F1A01C6-8BEE-4D00-AE30-73EC23EAAD4F}" destId="{D2037051-4FF2-4D1C-A5D4-A40D78681916}" srcOrd="0" destOrd="3" presId="urn:microsoft.com/office/officeart/2009/3/layout/IncreasingArrowsProcess"/>
    <dgm:cxn modelId="{6E1B4AC7-CDBB-40AF-BB7F-783968498860}" type="presOf" srcId="{F80CBE64-3176-4DB5-B1C8-F8EAB7A30162}" destId="{D2037051-4FF2-4D1C-A5D4-A40D78681916}" srcOrd="0" destOrd="2" presId="urn:microsoft.com/office/officeart/2009/3/layout/IncreasingArrowsProcess"/>
    <dgm:cxn modelId="{9DD84444-38D8-419F-9418-8E18BFDE6D72}" srcId="{207B1EA4-6A8B-4C16-B6FA-4D1ECF2FC56B}" destId="{4C28364F-CF5C-482F-865C-B54B761A2F34}" srcOrd="1" destOrd="0" parTransId="{2C41E679-AA29-4233-B3DB-1C1CD01DAD9F}" sibTransId="{C56A8059-598A-47F1-872A-3ABA08FF5A5B}"/>
    <dgm:cxn modelId="{F4A38A2E-2465-4C4E-AA83-FF4787BDD11E}" type="presOf" srcId="{82BA0397-CF7E-40BB-9CD0-849D60B7BE4B}" destId="{D2037051-4FF2-4D1C-A5D4-A40D78681916}" srcOrd="0" destOrd="1" presId="urn:microsoft.com/office/officeart/2009/3/layout/IncreasingArrowsProcess"/>
    <dgm:cxn modelId="{60E8B90E-D7B5-48CF-9911-75AB89E1701B}" srcId="{4C28364F-CF5C-482F-865C-B54B761A2F34}" destId="{9F1A01C6-8BEE-4D00-AE30-73EC23EAAD4F}" srcOrd="3" destOrd="0" parTransId="{550094C3-67B1-405C-B262-EFE584B5F6E5}" sibTransId="{34D58917-6E62-4701-9522-EDA0A0B84BB9}"/>
    <dgm:cxn modelId="{764A3703-6133-4494-B170-9D25DA80EA87}" srcId="{4C28364F-CF5C-482F-865C-B54B761A2F34}" destId="{82BA0397-CF7E-40BB-9CD0-849D60B7BE4B}" srcOrd="1" destOrd="0" parTransId="{2BF09530-F626-4B47-893F-A3A0440298C3}" sibTransId="{109064FE-0647-4F35-86DE-50351CFE9BF6}"/>
    <dgm:cxn modelId="{CFCBCBC3-6D61-45B4-AEFA-CE8465576A06}" type="presOf" srcId="{207B1EA4-6A8B-4C16-B6FA-4D1ECF2FC56B}" destId="{C8D15053-7142-45AB-A9C9-A56C771B94B3}" srcOrd="0" destOrd="0" presId="urn:microsoft.com/office/officeart/2009/3/layout/IncreasingArrowsProcess"/>
    <dgm:cxn modelId="{EF740EFF-9639-4522-AA67-349B1DBD14A0}" type="presOf" srcId="{584F1FC9-8BBF-4DB8-B7CD-A5E07194B460}" destId="{D2037051-4FF2-4D1C-A5D4-A40D78681916}" srcOrd="0" destOrd="0" presId="urn:microsoft.com/office/officeart/2009/3/layout/IncreasingArrowsProcess"/>
    <dgm:cxn modelId="{CDE3809F-44B4-4D59-921D-6C3F6F676484}" type="presOf" srcId="{4A867391-0FC6-44FE-ABB3-CAC50F7A7F12}" destId="{13ACF91A-5848-4D99-823C-EBB0BA35BE3B}" srcOrd="0" destOrd="0" presId="urn:microsoft.com/office/officeart/2009/3/layout/IncreasingArrowsProcess"/>
    <dgm:cxn modelId="{5B1DC7E2-8BA9-407D-8C2A-A11CD5B4406E}" srcId="{207B1EA4-6A8B-4C16-B6FA-4D1ECF2FC56B}" destId="{229D63F1-39C9-4900-A659-AE138B277B93}" srcOrd="0" destOrd="0" parTransId="{C3E4C4C4-77B1-4CFB-A213-756019A5C190}" sibTransId="{07FC885A-ABBF-4074-A2CD-5875BA989F5D}"/>
    <dgm:cxn modelId="{CB590B77-F937-46CB-B1D3-99275C43A4ED}" type="presOf" srcId="{229D63F1-39C9-4900-A659-AE138B277B93}" destId="{5F4D5A22-54A6-4FC7-8ABE-BE28D45F8391}" srcOrd="0" destOrd="0" presId="urn:microsoft.com/office/officeart/2009/3/layout/IncreasingArrowsProcess"/>
    <dgm:cxn modelId="{60F06251-18AF-411E-9C81-049C730058F7}" srcId="{4C28364F-CF5C-482F-865C-B54B761A2F34}" destId="{F80CBE64-3176-4DB5-B1C8-F8EAB7A30162}" srcOrd="2" destOrd="0" parTransId="{9C6A360B-2BB6-47FE-AB83-CFD4E2EA0FDC}" sibTransId="{973FBC93-B514-4C0B-A6EE-8F1922F694B3}"/>
    <dgm:cxn modelId="{D370A2DF-46E7-4456-B135-27751FBED302}" type="presParOf" srcId="{C8D15053-7142-45AB-A9C9-A56C771B94B3}" destId="{5F4D5A22-54A6-4FC7-8ABE-BE28D45F8391}" srcOrd="0" destOrd="0" presId="urn:microsoft.com/office/officeart/2009/3/layout/IncreasingArrowsProcess"/>
    <dgm:cxn modelId="{C8BD69BB-1762-44AB-B084-AF813FEF7DAE}" type="presParOf" srcId="{C8D15053-7142-45AB-A9C9-A56C771B94B3}" destId="{13ACF91A-5848-4D99-823C-EBB0BA35BE3B}" srcOrd="1" destOrd="0" presId="urn:microsoft.com/office/officeart/2009/3/layout/IncreasingArrowsProcess"/>
    <dgm:cxn modelId="{DF89312D-8109-4E30-AD09-4F575C20E085}" type="presParOf" srcId="{C8D15053-7142-45AB-A9C9-A56C771B94B3}" destId="{DE06CD44-867A-48AA-80D6-4A6DB8D2E777}" srcOrd="2" destOrd="0" presId="urn:microsoft.com/office/officeart/2009/3/layout/IncreasingArrowsProcess"/>
    <dgm:cxn modelId="{5AA18AD1-0DD7-48ED-B45B-2679021B2155}" type="presParOf" srcId="{C8D15053-7142-45AB-A9C9-A56C771B94B3}" destId="{D2037051-4FF2-4D1C-A5D4-A40D7868191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B348D3-ECC1-4212-942D-B4EECBA9C5CB}" type="doc">
      <dgm:prSet loTypeId="urn:microsoft.com/office/officeart/2005/8/layout/balance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85AAA0A-C48F-41F1-BFB3-1A34E0B1ABA4}">
      <dgm:prSet phldrT="[Text]" custT="1"/>
      <dgm:spPr/>
      <dgm:t>
        <a:bodyPr/>
        <a:lstStyle/>
        <a:p>
          <a:r>
            <a:rPr lang="en-US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Calibri" pitchFamily="34" charset="0"/>
            </a:rPr>
            <a:t>Advantage</a:t>
          </a:r>
          <a:endParaRPr lang="en-US" sz="2800" b="1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13D612EA-C67D-4BEF-BFDD-99DC11096876}" type="parTrans" cxnId="{A103E780-28D6-4700-855C-D4C682F2709B}">
      <dgm:prSet/>
      <dgm:spPr/>
      <dgm:t>
        <a:bodyPr/>
        <a:lstStyle/>
        <a:p>
          <a:endParaRPr lang="en-US"/>
        </a:p>
      </dgm:t>
    </dgm:pt>
    <dgm:pt modelId="{F46547E1-9B88-4A45-8A9E-A54292FC2E03}" type="sibTrans" cxnId="{A103E780-28D6-4700-855C-D4C682F2709B}">
      <dgm:prSet/>
      <dgm:spPr/>
      <dgm:t>
        <a:bodyPr/>
        <a:lstStyle/>
        <a:p>
          <a:endParaRPr lang="en-US"/>
        </a:p>
      </dgm:t>
    </dgm:pt>
    <dgm:pt modelId="{F61D485D-C6B3-4140-9A1A-6F3AE7B286DF}">
      <dgm:prSet phldrT="[Text]"/>
      <dgm:spPr/>
      <dgm:t>
        <a:bodyPr/>
        <a:lstStyle/>
        <a:p>
          <a:endParaRPr lang="en-US" dirty="0"/>
        </a:p>
      </dgm:t>
    </dgm:pt>
    <dgm:pt modelId="{9CCF056A-55A3-44DE-8F02-3BD78B55AE74}" type="parTrans" cxnId="{F906D53E-77B9-40E7-97E3-6E593F57A19A}">
      <dgm:prSet/>
      <dgm:spPr/>
      <dgm:t>
        <a:bodyPr/>
        <a:lstStyle/>
        <a:p>
          <a:endParaRPr lang="en-US"/>
        </a:p>
      </dgm:t>
    </dgm:pt>
    <dgm:pt modelId="{B5F7AB9B-1F5D-4589-BC11-A35E4C166DDC}" type="sibTrans" cxnId="{F906D53E-77B9-40E7-97E3-6E593F57A19A}">
      <dgm:prSet/>
      <dgm:spPr/>
      <dgm:t>
        <a:bodyPr/>
        <a:lstStyle/>
        <a:p>
          <a:endParaRPr lang="en-US"/>
        </a:p>
      </dgm:t>
    </dgm:pt>
    <dgm:pt modelId="{374E207A-6837-4EA4-AD2B-B6BEFCC8D991}">
      <dgm:prSet phldrT="[Text]"/>
      <dgm:spPr/>
      <dgm:t>
        <a:bodyPr/>
        <a:lstStyle/>
        <a:p>
          <a:endParaRPr lang="en-US" dirty="0"/>
        </a:p>
      </dgm:t>
    </dgm:pt>
    <dgm:pt modelId="{44AC35DA-9E7A-40AF-A751-CAD5D0B09199}" type="parTrans" cxnId="{EAABB226-95D6-43DE-A949-EC82EDD560FB}">
      <dgm:prSet/>
      <dgm:spPr/>
      <dgm:t>
        <a:bodyPr/>
        <a:lstStyle/>
        <a:p>
          <a:endParaRPr lang="en-US"/>
        </a:p>
      </dgm:t>
    </dgm:pt>
    <dgm:pt modelId="{D03E4821-C849-472D-8633-ECF63277F787}" type="sibTrans" cxnId="{EAABB226-95D6-43DE-A949-EC82EDD560FB}">
      <dgm:prSet/>
      <dgm:spPr/>
      <dgm:t>
        <a:bodyPr/>
        <a:lstStyle/>
        <a:p>
          <a:endParaRPr lang="en-US"/>
        </a:p>
      </dgm:t>
    </dgm:pt>
    <dgm:pt modelId="{1377E382-52E1-491D-AC16-169DB7F7825C}">
      <dgm:prSet phldrT="[Text]" custT="1"/>
      <dgm:spPr/>
      <dgm:t>
        <a:bodyPr/>
        <a:lstStyle/>
        <a:p>
          <a:r>
            <a:rPr lang="en-US" sz="2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Calibri" pitchFamily="34" charset="0"/>
            </a:rPr>
            <a:t>Disadvantage</a:t>
          </a:r>
          <a:endParaRPr lang="en-US" sz="2200" b="1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E3D50E84-7D19-418C-BEDE-34EE4E89C30A}" type="parTrans" cxnId="{EC48553F-EAC3-4935-90C1-C0728FFBA017}">
      <dgm:prSet/>
      <dgm:spPr/>
      <dgm:t>
        <a:bodyPr/>
        <a:lstStyle/>
        <a:p>
          <a:endParaRPr lang="en-US"/>
        </a:p>
      </dgm:t>
    </dgm:pt>
    <dgm:pt modelId="{AB27DC6D-4D0E-41DF-A381-A940E34A6185}" type="sibTrans" cxnId="{EC48553F-EAC3-4935-90C1-C0728FFBA017}">
      <dgm:prSet/>
      <dgm:spPr/>
      <dgm:t>
        <a:bodyPr/>
        <a:lstStyle/>
        <a:p>
          <a:endParaRPr lang="en-US"/>
        </a:p>
      </dgm:t>
    </dgm:pt>
    <dgm:pt modelId="{EC886AA5-146A-46A8-97C9-41B0F58FB08D}">
      <dgm:prSet phldrT="[Text]"/>
      <dgm:spPr/>
      <dgm:t>
        <a:bodyPr/>
        <a:lstStyle/>
        <a:p>
          <a:endParaRPr lang="en-US" dirty="0"/>
        </a:p>
      </dgm:t>
    </dgm:pt>
    <dgm:pt modelId="{8594E2DC-09F1-4B54-B0A2-4A6174B3E098}" type="parTrans" cxnId="{982906EA-0E97-4747-B4BD-0D59DCAE0D72}">
      <dgm:prSet/>
      <dgm:spPr/>
      <dgm:t>
        <a:bodyPr/>
        <a:lstStyle/>
        <a:p>
          <a:endParaRPr lang="en-US"/>
        </a:p>
      </dgm:t>
    </dgm:pt>
    <dgm:pt modelId="{ED114C99-16F7-45B3-ACE7-064C36FA962B}" type="sibTrans" cxnId="{982906EA-0E97-4747-B4BD-0D59DCAE0D72}">
      <dgm:prSet/>
      <dgm:spPr/>
      <dgm:t>
        <a:bodyPr/>
        <a:lstStyle/>
        <a:p>
          <a:endParaRPr lang="en-US"/>
        </a:p>
      </dgm:t>
    </dgm:pt>
    <dgm:pt modelId="{2B3A5634-0694-46FD-8606-8C505AAF80D1}" type="pres">
      <dgm:prSet presAssocID="{27B348D3-ECC1-4212-942D-B4EECBA9C5C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EF3E3F-08CC-4A13-B165-2F0F80432297}" type="pres">
      <dgm:prSet presAssocID="{27B348D3-ECC1-4212-942D-B4EECBA9C5CB}" presName="dummyMaxCanvas" presStyleCnt="0"/>
      <dgm:spPr/>
    </dgm:pt>
    <dgm:pt modelId="{9932C2E3-8FAA-459F-A06E-6A7229E99BA5}" type="pres">
      <dgm:prSet presAssocID="{27B348D3-ECC1-4212-942D-B4EECBA9C5CB}" presName="parentComposite" presStyleCnt="0"/>
      <dgm:spPr/>
    </dgm:pt>
    <dgm:pt modelId="{0695870B-6178-4FD6-8F62-F98FE87E9789}" type="pres">
      <dgm:prSet presAssocID="{27B348D3-ECC1-4212-942D-B4EECBA9C5C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1C2749F6-7324-4959-B7A5-EAE08635660E}" type="pres">
      <dgm:prSet presAssocID="{27B348D3-ECC1-4212-942D-B4EECBA9C5C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DBD8CEC-5D28-4F53-AE7C-D3CDAC325DB8}" type="pres">
      <dgm:prSet presAssocID="{27B348D3-ECC1-4212-942D-B4EECBA9C5CB}" presName="childrenComposite" presStyleCnt="0"/>
      <dgm:spPr/>
    </dgm:pt>
    <dgm:pt modelId="{94B052AD-30C9-4CC7-AC3D-D320C07027B4}" type="pres">
      <dgm:prSet presAssocID="{27B348D3-ECC1-4212-942D-B4EECBA9C5CB}" presName="dummyMaxCanvas_ChildArea" presStyleCnt="0"/>
      <dgm:spPr/>
    </dgm:pt>
    <dgm:pt modelId="{E0E27AE8-95F5-4F30-A893-819AF0881FFA}" type="pres">
      <dgm:prSet presAssocID="{27B348D3-ECC1-4212-942D-B4EECBA9C5CB}" presName="fulcrum" presStyleLbl="alignAccFollowNode1" presStyleIdx="2" presStyleCnt="4"/>
      <dgm:spPr/>
    </dgm:pt>
    <dgm:pt modelId="{9BE624EB-F66E-4CCB-A611-B6DDF433E912}" type="pres">
      <dgm:prSet presAssocID="{27B348D3-ECC1-4212-942D-B4EECBA9C5CB}" presName="balance_21" presStyleLbl="alignAccFollowNode1" presStyleIdx="3" presStyleCnt="4">
        <dgm:presLayoutVars>
          <dgm:bulletEnabled val="1"/>
        </dgm:presLayoutVars>
      </dgm:prSet>
      <dgm:spPr/>
    </dgm:pt>
    <dgm:pt modelId="{579BDECD-18F5-43AB-B7F8-96F32A660897}" type="pres">
      <dgm:prSet presAssocID="{27B348D3-ECC1-4212-942D-B4EECBA9C5CB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D959B-113E-4D5D-9965-94E27B00C13C}" type="pres">
      <dgm:prSet presAssocID="{27B348D3-ECC1-4212-942D-B4EECBA9C5CB}" presName="left_21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77625-1E84-4BA8-ABAF-A274D09DDE7A}" type="pres">
      <dgm:prSet presAssocID="{27B348D3-ECC1-4212-942D-B4EECBA9C5CB}" presName="right_21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C7060B-1423-4456-B8F6-A2ACAAF4FBCF}" type="presOf" srcId="{EC886AA5-146A-46A8-97C9-41B0F58FB08D}" destId="{13077625-1E84-4BA8-ABAF-A274D09DDE7A}" srcOrd="0" destOrd="0" presId="urn:microsoft.com/office/officeart/2005/8/layout/balance1"/>
    <dgm:cxn modelId="{F0C104DA-1C32-4E3E-AF0E-703D85C42BFA}" type="presOf" srcId="{1377E382-52E1-491D-AC16-169DB7F7825C}" destId="{1C2749F6-7324-4959-B7A5-EAE08635660E}" srcOrd="0" destOrd="0" presId="urn:microsoft.com/office/officeart/2005/8/layout/balance1"/>
    <dgm:cxn modelId="{F9A3E7B3-54BE-403E-B224-807E5C67D603}" type="presOf" srcId="{27B348D3-ECC1-4212-942D-B4EECBA9C5CB}" destId="{2B3A5634-0694-46FD-8606-8C505AAF80D1}" srcOrd="0" destOrd="0" presId="urn:microsoft.com/office/officeart/2005/8/layout/balance1"/>
    <dgm:cxn modelId="{EC48553F-EAC3-4935-90C1-C0728FFBA017}" srcId="{27B348D3-ECC1-4212-942D-B4EECBA9C5CB}" destId="{1377E382-52E1-491D-AC16-169DB7F7825C}" srcOrd="1" destOrd="0" parTransId="{E3D50E84-7D19-418C-BEDE-34EE4E89C30A}" sibTransId="{AB27DC6D-4D0E-41DF-A381-A940E34A6185}"/>
    <dgm:cxn modelId="{317BE0BD-2045-4D89-9966-94EBF908B7CC}" type="presOf" srcId="{685AAA0A-C48F-41F1-BFB3-1A34E0B1ABA4}" destId="{0695870B-6178-4FD6-8F62-F98FE87E9789}" srcOrd="0" destOrd="0" presId="urn:microsoft.com/office/officeart/2005/8/layout/balance1"/>
    <dgm:cxn modelId="{06782051-C4CA-4E4D-A266-6D1B5C90C3A0}" type="presOf" srcId="{F61D485D-C6B3-4140-9A1A-6F3AE7B286DF}" destId="{579BDECD-18F5-43AB-B7F8-96F32A660897}" srcOrd="0" destOrd="0" presId="urn:microsoft.com/office/officeart/2005/8/layout/balance1"/>
    <dgm:cxn modelId="{3D1A3BDF-89B9-4E3A-899C-220287E7F212}" type="presOf" srcId="{374E207A-6837-4EA4-AD2B-B6BEFCC8D991}" destId="{058D959B-113E-4D5D-9965-94E27B00C13C}" srcOrd="0" destOrd="0" presId="urn:microsoft.com/office/officeart/2005/8/layout/balance1"/>
    <dgm:cxn modelId="{A103E780-28D6-4700-855C-D4C682F2709B}" srcId="{27B348D3-ECC1-4212-942D-B4EECBA9C5CB}" destId="{685AAA0A-C48F-41F1-BFB3-1A34E0B1ABA4}" srcOrd="0" destOrd="0" parTransId="{13D612EA-C67D-4BEF-BFDD-99DC11096876}" sibTransId="{F46547E1-9B88-4A45-8A9E-A54292FC2E03}"/>
    <dgm:cxn modelId="{982906EA-0E97-4747-B4BD-0D59DCAE0D72}" srcId="{1377E382-52E1-491D-AC16-169DB7F7825C}" destId="{EC886AA5-146A-46A8-97C9-41B0F58FB08D}" srcOrd="0" destOrd="0" parTransId="{8594E2DC-09F1-4B54-B0A2-4A6174B3E098}" sibTransId="{ED114C99-16F7-45B3-ACE7-064C36FA962B}"/>
    <dgm:cxn modelId="{F906D53E-77B9-40E7-97E3-6E593F57A19A}" srcId="{685AAA0A-C48F-41F1-BFB3-1A34E0B1ABA4}" destId="{F61D485D-C6B3-4140-9A1A-6F3AE7B286DF}" srcOrd="0" destOrd="0" parTransId="{9CCF056A-55A3-44DE-8F02-3BD78B55AE74}" sibTransId="{B5F7AB9B-1F5D-4589-BC11-A35E4C166DDC}"/>
    <dgm:cxn modelId="{EAABB226-95D6-43DE-A949-EC82EDD560FB}" srcId="{685AAA0A-C48F-41F1-BFB3-1A34E0B1ABA4}" destId="{374E207A-6837-4EA4-AD2B-B6BEFCC8D991}" srcOrd="1" destOrd="0" parTransId="{44AC35DA-9E7A-40AF-A751-CAD5D0B09199}" sibTransId="{D03E4821-C849-472D-8633-ECF63277F787}"/>
    <dgm:cxn modelId="{A42CF314-5545-4BA7-B57C-EF37E6F9A708}" type="presParOf" srcId="{2B3A5634-0694-46FD-8606-8C505AAF80D1}" destId="{93EF3E3F-08CC-4A13-B165-2F0F80432297}" srcOrd="0" destOrd="0" presId="urn:microsoft.com/office/officeart/2005/8/layout/balance1"/>
    <dgm:cxn modelId="{15A415C2-55BB-45BC-94EB-EC6217ABF30D}" type="presParOf" srcId="{2B3A5634-0694-46FD-8606-8C505AAF80D1}" destId="{9932C2E3-8FAA-459F-A06E-6A7229E99BA5}" srcOrd="1" destOrd="0" presId="urn:microsoft.com/office/officeart/2005/8/layout/balance1"/>
    <dgm:cxn modelId="{75410ECA-7685-45DD-89B8-3AD8542CF221}" type="presParOf" srcId="{9932C2E3-8FAA-459F-A06E-6A7229E99BA5}" destId="{0695870B-6178-4FD6-8F62-F98FE87E9789}" srcOrd="0" destOrd="0" presId="urn:microsoft.com/office/officeart/2005/8/layout/balance1"/>
    <dgm:cxn modelId="{F5675ECB-2EE6-4A81-AB65-BA74F74D390B}" type="presParOf" srcId="{9932C2E3-8FAA-459F-A06E-6A7229E99BA5}" destId="{1C2749F6-7324-4959-B7A5-EAE08635660E}" srcOrd="1" destOrd="0" presId="urn:microsoft.com/office/officeart/2005/8/layout/balance1"/>
    <dgm:cxn modelId="{7355E2F9-8A2A-4CBB-B3B8-93680A37BBEF}" type="presParOf" srcId="{2B3A5634-0694-46FD-8606-8C505AAF80D1}" destId="{2DBD8CEC-5D28-4F53-AE7C-D3CDAC325DB8}" srcOrd="2" destOrd="0" presId="urn:microsoft.com/office/officeart/2005/8/layout/balance1"/>
    <dgm:cxn modelId="{B6C0ACD9-7F9A-4E93-884E-654C687EC437}" type="presParOf" srcId="{2DBD8CEC-5D28-4F53-AE7C-D3CDAC325DB8}" destId="{94B052AD-30C9-4CC7-AC3D-D320C07027B4}" srcOrd="0" destOrd="0" presId="urn:microsoft.com/office/officeart/2005/8/layout/balance1"/>
    <dgm:cxn modelId="{97591E70-D2AA-4F9C-81C1-CD48A5D5C416}" type="presParOf" srcId="{2DBD8CEC-5D28-4F53-AE7C-D3CDAC325DB8}" destId="{E0E27AE8-95F5-4F30-A893-819AF0881FFA}" srcOrd="1" destOrd="0" presId="urn:microsoft.com/office/officeart/2005/8/layout/balance1"/>
    <dgm:cxn modelId="{C9446B4F-6B6E-4CC0-A347-230FB31B30D1}" type="presParOf" srcId="{2DBD8CEC-5D28-4F53-AE7C-D3CDAC325DB8}" destId="{9BE624EB-F66E-4CCB-A611-B6DDF433E912}" srcOrd="2" destOrd="0" presId="urn:microsoft.com/office/officeart/2005/8/layout/balance1"/>
    <dgm:cxn modelId="{8FF6991A-18F1-498B-8494-ACD3747F560E}" type="presParOf" srcId="{2DBD8CEC-5D28-4F53-AE7C-D3CDAC325DB8}" destId="{579BDECD-18F5-43AB-B7F8-96F32A660897}" srcOrd="3" destOrd="0" presId="urn:microsoft.com/office/officeart/2005/8/layout/balance1"/>
    <dgm:cxn modelId="{A5F7E884-6D0E-4F06-A6A6-ACB7373CDC15}" type="presParOf" srcId="{2DBD8CEC-5D28-4F53-AE7C-D3CDAC325DB8}" destId="{058D959B-113E-4D5D-9965-94E27B00C13C}" srcOrd="4" destOrd="0" presId="urn:microsoft.com/office/officeart/2005/8/layout/balance1"/>
    <dgm:cxn modelId="{CABF03AD-DD79-45E3-AD54-803D4C5AE84E}" type="presParOf" srcId="{2DBD8CEC-5D28-4F53-AE7C-D3CDAC325DB8}" destId="{13077625-1E84-4BA8-ABAF-A274D09DDE7A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6318C0-1F45-4193-8455-0E80174F75B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CCF91-E67C-4C3B-85D2-8824C8BCF0DB}">
      <dgm:prSet phldrT="[Text]"/>
      <dgm:spPr/>
      <dgm:t>
        <a:bodyPr/>
        <a:lstStyle/>
        <a:p>
          <a:r>
            <a:rPr lang="en-US" dirty="0" smtClean="0"/>
            <a:t>Index Fund</a:t>
          </a:r>
          <a:endParaRPr lang="en-US" dirty="0"/>
        </a:p>
      </dgm:t>
    </dgm:pt>
    <dgm:pt modelId="{B2BC8780-8D3F-487A-B519-B55D6155EB2C}" type="parTrans" cxnId="{F8B31C75-4B7C-45C8-870E-530A7B043F48}">
      <dgm:prSet/>
      <dgm:spPr/>
      <dgm:t>
        <a:bodyPr/>
        <a:lstStyle/>
        <a:p>
          <a:endParaRPr lang="en-US"/>
        </a:p>
      </dgm:t>
    </dgm:pt>
    <dgm:pt modelId="{149B85AB-F62C-4FD0-8740-72A93479101B}" type="sibTrans" cxnId="{F8B31C75-4B7C-45C8-870E-530A7B043F48}">
      <dgm:prSet/>
      <dgm:spPr/>
      <dgm:t>
        <a:bodyPr/>
        <a:lstStyle/>
        <a:p>
          <a:endParaRPr lang="en-US"/>
        </a:p>
      </dgm:t>
    </dgm:pt>
    <dgm:pt modelId="{E3BF0873-DC2C-409A-BE35-40BCC7B44EA8}">
      <dgm:prSet phldrT="[Text]" custT="1"/>
      <dgm:spPr/>
      <dgm:t>
        <a:bodyPr/>
        <a:lstStyle/>
        <a:p>
          <a:r>
            <a:rPr lang="en-US" sz="2400" dirty="0" smtClean="0"/>
            <a:t>Type of mutual fund designed to reduce fees by investing in the stocks and bonds that make up the index</a:t>
          </a:r>
          <a:endParaRPr lang="en-US" sz="2400" dirty="0"/>
        </a:p>
      </dgm:t>
    </dgm:pt>
    <dgm:pt modelId="{03AA0BF8-66F4-4830-ABB8-D8D67D5CD64A}" type="parTrans" cxnId="{05FC21AF-7894-4D63-A324-20C762BF9F8D}">
      <dgm:prSet/>
      <dgm:spPr/>
      <dgm:t>
        <a:bodyPr/>
        <a:lstStyle/>
        <a:p>
          <a:endParaRPr lang="en-US"/>
        </a:p>
      </dgm:t>
    </dgm:pt>
    <dgm:pt modelId="{A49EE211-B306-4975-95C7-1C16F77D2C94}" type="sibTrans" cxnId="{05FC21AF-7894-4D63-A324-20C762BF9F8D}">
      <dgm:prSet/>
      <dgm:spPr/>
      <dgm:t>
        <a:bodyPr/>
        <a:lstStyle/>
        <a:p>
          <a:endParaRPr lang="en-US"/>
        </a:p>
      </dgm:t>
    </dgm:pt>
    <dgm:pt modelId="{11B9C244-1E40-491B-8692-47805AFA65C1}">
      <dgm:prSet phldrT="[Text]"/>
      <dgm:spPr/>
      <dgm:t>
        <a:bodyPr/>
        <a:lstStyle/>
        <a:p>
          <a:r>
            <a:rPr lang="en-US" dirty="0" smtClean="0"/>
            <a:t>Index</a:t>
          </a:r>
          <a:endParaRPr lang="en-US" dirty="0"/>
        </a:p>
      </dgm:t>
    </dgm:pt>
    <dgm:pt modelId="{C8063B41-9809-46B6-A959-42E71B5BB8E7}" type="parTrans" cxnId="{1686B2D4-46F7-4316-807E-2634677AB34C}">
      <dgm:prSet/>
      <dgm:spPr/>
      <dgm:t>
        <a:bodyPr/>
        <a:lstStyle/>
        <a:p>
          <a:endParaRPr lang="en-US"/>
        </a:p>
      </dgm:t>
    </dgm:pt>
    <dgm:pt modelId="{E1AC42CD-1D3D-4255-915A-E233C2747991}" type="sibTrans" cxnId="{1686B2D4-46F7-4316-807E-2634677AB34C}">
      <dgm:prSet/>
      <dgm:spPr/>
      <dgm:t>
        <a:bodyPr/>
        <a:lstStyle/>
        <a:p>
          <a:endParaRPr lang="en-US"/>
        </a:p>
      </dgm:t>
    </dgm:pt>
    <dgm:pt modelId="{5F154B55-DDAF-4786-8938-A5E2EC4DD861}">
      <dgm:prSet phldrT="[Text]"/>
      <dgm:spPr/>
      <dgm:t>
        <a:bodyPr/>
        <a:lstStyle/>
        <a:p>
          <a:r>
            <a:rPr lang="en-US" dirty="0" smtClean="0"/>
            <a:t>Group of similar stocks and bonds</a:t>
          </a:r>
          <a:endParaRPr lang="en-US" dirty="0"/>
        </a:p>
      </dgm:t>
    </dgm:pt>
    <dgm:pt modelId="{A071A5B9-9DD2-4F84-8DE0-1765F46DDFF2}" type="parTrans" cxnId="{F96808D5-9473-4280-A6DE-9B5E579242CF}">
      <dgm:prSet/>
      <dgm:spPr/>
      <dgm:t>
        <a:bodyPr/>
        <a:lstStyle/>
        <a:p>
          <a:endParaRPr lang="en-US"/>
        </a:p>
      </dgm:t>
    </dgm:pt>
    <dgm:pt modelId="{8591A28B-8515-43BF-A785-BDE51DE5F11A}" type="sibTrans" cxnId="{F96808D5-9473-4280-A6DE-9B5E579242CF}">
      <dgm:prSet/>
      <dgm:spPr/>
      <dgm:t>
        <a:bodyPr/>
        <a:lstStyle/>
        <a:p>
          <a:endParaRPr lang="en-US"/>
        </a:p>
      </dgm:t>
    </dgm:pt>
    <dgm:pt modelId="{788CBB46-32B4-4839-85D7-78EF7420D95F}">
      <dgm:prSet phldrT="[Text]"/>
      <dgm:spPr/>
      <dgm:t>
        <a:bodyPr/>
        <a:lstStyle/>
        <a:p>
          <a:r>
            <a:rPr lang="en-US" dirty="0" smtClean="0"/>
            <a:t>Example</a:t>
          </a:r>
          <a:endParaRPr lang="en-US" dirty="0"/>
        </a:p>
      </dgm:t>
    </dgm:pt>
    <dgm:pt modelId="{871F0714-8856-4351-A2DC-6B6A3BECF25A}" type="parTrans" cxnId="{0EBCA154-7AC1-43BA-9BA9-A10134C83372}">
      <dgm:prSet/>
      <dgm:spPr/>
      <dgm:t>
        <a:bodyPr/>
        <a:lstStyle/>
        <a:p>
          <a:endParaRPr lang="en-US"/>
        </a:p>
      </dgm:t>
    </dgm:pt>
    <dgm:pt modelId="{8E9DC92F-1F37-4F00-9BC3-6275B9663C29}" type="sibTrans" cxnId="{0EBCA154-7AC1-43BA-9BA9-A10134C83372}">
      <dgm:prSet/>
      <dgm:spPr/>
      <dgm:t>
        <a:bodyPr/>
        <a:lstStyle/>
        <a:p>
          <a:endParaRPr lang="en-US"/>
        </a:p>
      </dgm:t>
    </dgm:pt>
    <dgm:pt modelId="{7B1B21E0-91FC-4077-A122-94CF7D241F63}">
      <dgm:prSet phldrT="[Text]" custT="1"/>
      <dgm:spPr/>
      <dgm:t>
        <a:bodyPr/>
        <a:lstStyle/>
        <a:p>
          <a:r>
            <a:rPr lang="en-US" sz="2400" dirty="0" smtClean="0"/>
            <a:t>Standard and Poor’s 500</a:t>
          </a:r>
          <a:endParaRPr lang="en-US" sz="2400" dirty="0"/>
        </a:p>
      </dgm:t>
    </dgm:pt>
    <dgm:pt modelId="{74362807-2B02-4CC3-92AD-DD51FD7580F3}" type="parTrans" cxnId="{6A0870FE-70B3-4DBF-9DF3-BA91E38D665F}">
      <dgm:prSet/>
      <dgm:spPr/>
      <dgm:t>
        <a:bodyPr/>
        <a:lstStyle/>
        <a:p>
          <a:endParaRPr lang="en-US"/>
        </a:p>
      </dgm:t>
    </dgm:pt>
    <dgm:pt modelId="{2ED80BF5-F894-4AC7-8035-D3A6F2591222}" type="sibTrans" cxnId="{6A0870FE-70B3-4DBF-9DF3-BA91E38D665F}">
      <dgm:prSet/>
      <dgm:spPr/>
      <dgm:t>
        <a:bodyPr/>
        <a:lstStyle/>
        <a:p>
          <a:endParaRPr lang="en-US"/>
        </a:p>
      </dgm:t>
    </dgm:pt>
    <dgm:pt modelId="{0CE28B61-D114-45A2-B54A-044D57426B78}" type="pres">
      <dgm:prSet presAssocID="{376318C0-1F45-4193-8455-0E80174F75B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38A699-DF59-4504-932A-CF20D4DBFC8B}" type="pres">
      <dgm:prSet presAssocID="{6C8CCF91-E67C-4C3B-85D2-8824C8BCF0DB}" presName="composite" presStyleCnt="0"/>
      <dgm:spPr/>
    </dgm:pt>
    <dgm:pt modelId="{5D2FFAB6-A695-48B1-A02C-5C90834E8FC8}" type="pres">
      <dgm:prSet presAssocID="{6C8CCF91-E67C-4C3B-85D2-8824C8BCF0DB}" presName="bentUpArrow1" presStyleLbl="alignImgPlace1" presStyleIdx="0" presStyleCnt="2"/>
      <dgm:spPr/>
    </dgm:pt>
    <dgm:pt modelId="{11C34449-085E-4877-AB83-5C7EA1DB1C11}" type="pres">
      <dgm:prSet presAssocID="{6C8CCF91-E67C-4C3B-85D2-8824C8BCF0D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8F97A-93B0-4594-8BEA-0E341B6BCABA}" type="pres">
      <dgm:prSet presAssocID="{6C8CCF91-E67C-4C3B-85D2-8824C8BCF0DB}" presName="ChildText" presStyleLbl="revTx" presStyleIdx="0" presStyleCnt="3" custScaleX="424837" custLinFactX="64565" custLinFactNeighborX="100000" custLinFactNeighborY="22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C6C3E-5EF3-4424-93ED-5C56A95306C5}" type="pres">
      <dgm:prSet presAssocID="{149B85AB-F62C-4FD0-8740-72A93479101B}" presName="sibTrans" presStyleCnt="0"/>
      <dgm:spPr/>
    </dgm:pt>
    <dgm:pt modelId="{E711E651-7739-4297-ACAF-4643B782C1F9}" type="pres">
      <dgm:prSet presAssocID="{11B9C244-1E40-491B-8692-47805AFA65C1}" presName="composite" presStyleCnt="0"/>
      <dgm:spPr/>
    </dgm:pt>
    <dgm:pt modelId="{E0D47651-26DD-45FE-97EC-3E06A7678FD9}" type="pres">
      <dgm:prSet presAssocID="{11B9C244-1E40-491B-8692-47805AFA65C1}" presName="bentUpArrow1" presStyleLbl="alignImgPlace1" presStyleIdx="1" presStyleCnt="2" custLinFactNeighborX="-12819"/>
      <dgm:spPr/>
    </dgm:pt>
    <dgm:pt modelId="{EC54EB70-8FE4-4F5E-B0C2-F25510B22560}" type="pres">
      <dgm:prSet presAssocID="{11B9C244-1E40-491B-8692-47805AFA65C1}" presName="ParentText" presStyleLbl="node1" presStyleIdx="1" presStyleCnt="3" custLinFactNeighborX="-86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2E4C-5031-45E6-B7AD-A4C2549156AE}" type="pres">
      <dgm:prSet presAssocID="{11B9C244-1E40-491B-8692-47805AFA65C1}" presName="ChildText" presStyleLbl="revTx" presStyleIdx="1" presStyleCnt="3" custScaleX="309525" custLinFactNeighborX="92842" custLinFactNeighborY="4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2D2AC-6BAE-4978-8B82-44213DE18882}" type="pres">
      <dgm:prSet presAssocID="{E1AC42CD-1D3D-4255-915A-E233C2747991}" presName="sibTrans" presStyleCnt="0"/>
      <dgm:spPr/>
    </dgm:pt>
    <dgm:pt modelId="{0927698E-E186-4864-89EB-8BAD2FBBE5EE}" type="pres">
      <dgm:prSet presAssocID="{788CBB46-32B4-4839-85D7-78EF7420D95F}" presName="composite" presStyleCnt="0"/>
      <dgm:spPr/>
    </dgm:pt>
    <dgm:pt modelId="{7430A2A8-08F0-425E-8415-0CCB64DEE6AF}" type="pres">
      <dgm:prSet presAssocID="{788CBB46-32B4-4839-85D7-78EF7420D95F}" presName="ParentText" presStyleLbl="node1" presStyleIdx="2" presStyleCnt="3" custLinFactNeighborX="-247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52FA4-BA0D-4170-B663-3F72E649D2F0}" type="pres">
      <dgm:prSet presAssocID="{788CBB46-32B4-4839-85D7-78EF7420D95F}" presName="FinalChildText" presStyleLbl="revTx" presStyleIdx="2" presStyleCnt="3" custScaleX="127304" custLinFactNeighborX="-12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92A6B-EF28-477D-8F03-0806861FABA8}" type="presOf" srcId="{788CBB46-32B4-4839-85D7-78EF7420D95F}" destId="{7430A2A8-08F0-425E-8415-0CCB64DEE6AF}" srcOrd="0" destOrd="0" presId="urn:microsoft.com/office/officeart/2005/8/layout/StepDownProcess"/>
    <dgm:cxn modelId="{1686B2D4-46F7-4316-807E-2634677AB34C}" srcId="{376318C0-1F45-4193-8455-0E80174F75B5}" destId="{11B9C244-1E40-491B-8692-47805AFA65C1}" srcOrd="1" destOrd="0" parTransId="{C8063B41-9809-46B6-A959-42E71B5BB8E7}" sibTransId="{E1AC42CD-1D3D-4255-915A-E233C2747991}"/>
    <dgm:cxn modelId="{05FC21AF-7894-4D63-A324-20C762BF9F8D}" srcId="{6C8CCF91-E67C-4C3B-85D2-8824C8BCF0DB}" destId="{E3BF0873-DC2C-409A-BE35-40BCC7B44EA8}" srcOrd="0" destOrd="0" parTransId="{03AA0BF8-66F4-4830-ABB8-D8D67D5CD64A}" sibTransId="{A49EE211-B306-4975-95C7-1C16F77D2C94}"/>
    <dgm:cxn modelId="{38365037-C806-4608-AD36-4F637AAFCDA1}" type="presOf" srcId="{11B9C244-1E40-491B-8692-47805AFA65C1}" destId="{EC54EB70-8FE4-4F5E-B0C2-F25510B22560}" srcOrd="0" destOrd="0" presId="urn:microsoft.com/office/officeart/2005/8/layout/StepDownProcess"/>
    <dgm:cxn modelId="{129A73C6-6361-4E20-8732-4FB478FAE4FD}" type="presOf" srcId="{5F154B55-DDAF-4786-8938-A5E2EC4DD861}" destId="{8B942E4C-5031-45E6-B7AD-A4C2549156AE}" srcOrd="0" destOrd="0" presId="urn:microsoft.com/office/officeart/2005/8/layout/StepDownProcess"/>
    <dgm:cxn modelId="{0EBCA154-7AC1-43BA-9BA9-A10134C83372}" srcId="{376318C0-1F45-4193-8455-0E80174F75B5}" destId="{788CBB46-32B4-4839-85D7-78EF7420D95F}" srcOrd="2" destOrd="0" parTransId="{871F0714-8856-4351-A2DC-6B6A3BECF25A}" sibTransId="{8E9DC92F-1F37-4F00-9BC3-6275B9663C29}"/>
    <dgm:cxn modelId="{A02588D9-BDEC-4D3F-BED4-43C64D7470B8}" type="presOf" srcId="{376318C0-1F45-4193-8455-0E80174F75B5}" destId="{0CE28B61-D114-45A2-B54A-044D57426B78}" srcOrd="0" destOrd="0" presId="urn:microsoft.com/office/officeart/2005/8/layout/StepDownProcess"/>
    <dgm:cxn modelId="{28B695AA-613D-4ABC-9F64-DE671F430F79}" type="presOf" srcId="{E3BF0873-DC2C-409A-BE35-40BCC7B44EA8}" destId="{B658F97A-93B0-4594-8BEA-0E341B6BCABA}" srcOrd="0" destOrd="0" presId="urn:microsoft.com/office/officeart/2005/8/layout/StepDownProcess"/>
    <dgm:cxn modelId="{6A0870FE-70B3-4DBF-9DF3-BA91E38D665F}" srcId="{788CBB46-32B4-4839-85D7-78EF7420D95F}" destId="{7B1B21E0-91FC-4077-A122-94CF7D241F63}" srcOrd="0" destOrd="0" parTransId="{74362807-2B02-4CC3-92AD-DD51FD7580F3}" sibTransId="{2ED80BF5-F894-4AC7-8035-D3A6F2591222}"/>
    <dgm:cxn modelId="{C6B3BE4B-824E-47E6-AF2A-F82EBAC1CF89}" type="presOf" srcId="{7B1B21E0-91FC-4077-A122-94CF7D241F63}" destId="{35B52FA4-BA0D-4170-B663-3F72E649D2F0}" srcOrd="0" destOrd="0" presId="urn:microsoft.com/office/officeart/2005/8/layout/StepDownProcess"/>
    <dgm:cxn modelId="{A404FBC6-6E5A-4339-842D-642014266530}" type="presOf" srcId="{6C8CCF91-E67C-4C3B-85D2-8824C8BCF0DB}" destId="{11C34449-085E-4877-AB83-5C7EA1DB1C11}" srcOrd="0" destOrd="0" presId="urn:microsoft.com/office/officeart/2005/8/layout/StepDownProcess"/>
    <dgm:cxn modelId="{F96808D5-9473-4280-A6DE-9B5E579242CF}" srcId="{11B9C244-1E40-491B-8692-47805AFA65C1}" destId="{5F154B55-DDAF-4786-8938-A5E2EC4DD861}" srcOrd="0" destOrd="0" parTransId="{A071A5B9-9DD2-4F84-8DE0-1765F46DDFF2}" sibTransId="{8591A28B-8515-43BF-A785-BDE51DE5F11A}"/>
    <dgm:cxn modelId="{F8B31C75-4B7C-45C8-870E-530A7B043F48}" srcId="{376318C0-1F45-4193-8455-0E80174F75B5}" destId="{6C8CCF91-E67C-4C3B-85D2-8824C8BCF0DB}" srcOrd="0" destOrd="0" parTransId="{B2BC8780-8D3F-487A-B519-B55D6155EB2C}" sibTransId="{149B85AB-F62C-4FD0-8740-72A93479101B}"/>
    <dgm:cxn modelId="{1EE4881B-E070-4A2E-9C75-CC485EDB692C}" type="presParOf" srcId="{0CE28B61-D114-45A2-B54A-044D57426B78}" destId="{2138A699-DF59-4504-932A-CF20D4DBFC8B}" srcOrd="0" destOrd="0" presId="urn:microsoft.com/office/officeart/2005/8/layout/StepDownProcess"/>
    <dgm:cxn modelId="{183D5402-5D72-4F74-9EA4-371CD802FB20}" type="presParOf" srcId="{2138A699-DF59-4504-932A-CF20D4DBFC8B}" destId="{5D2FFAB6-A695-48B1-A02C-5C90834E8FC8}" srcOrd="0" destOrd="0" presId="urn:microsoft.com/office/officeart/2005/8/layout/StepDownProcess"/>
    <dgm:cxn modelId="{166F8A6F-CA13-4A27-9DCC-4864B00E2095}" type="presParOf" srcId="{2138A699-DF59-4504-932A-CF20D4DBFC8B}" destId="{11C34449-085E-4877-AB83-5C7EA1DB1C11}" srcOrd="1" destOrd="0" presId="urn:microsoft.com/office/officeart/2005/8/layout/StepDownProcess"/>
    <dgm:cxn modelId="{3E01FF9F-3B54-40E3-95DA-59E0715FBB32}" type="presParOf" srcId="{2138A699-DF59-4504-932A-CF20D4DBFC8B}" destId="{B658F97A-93B0-4594-8BEA-0E341B6BCABA}" srcOrd="2" destOrd="0" presId="urn:microsoft.com/office/officeart/2005/8/layout/StepDownProcess"/>
    <dgm:cxn modelId="{15EBECA3-D2A8-4416-B7E4-E84D629328A2}" type="presParOf" srcId="{0CE28B61-D114-45A2-B54A-044D57426B78}" destId="{986C6C3E-5EF3-4424-93ED-5C56A95306C5}" srcOrd="1" destOrd="0" presId="urn:microsoft.com/office/officeart/2005/8/layout/StepDownProcess"/>
    <dgm:cxn modelId="{D28D29EC-9902-4922-9CB6-15F5E42FF9A3}" type="presParOf" srcId="{0CE28B61-D114-45A2-B54A-044D57426B78}" destId="{E711E651-7739-4297-ACAF-4643B782C1F9}" srcOrd="2" destOrd="0" presId="urn:microsoft.com/office/officeart/2005/8/layout/StepDownProcess"/>
    <dgm:cxn modelId="{C72B378A-0B1E-4BDE-9F7C-343CEB39EB99}" type="presParOf" srcId="{E711E651-7739-4297-ACAF-4643B782C1F9}" destId="{E0D47651-26DD-45FE-97EC-3E06A7678FD9}" srcOrd="0" destOrd="0" presId="urn:microsoft.com/office/officeart/2005/8/layout/StepDownProcess"/>
    <dgm:cxn modelId="{28EC1BD5-02A7-4860-9F92-50588A970E8D}" type="presParOf" srcId="{E711E651-7739-4297-ACAF-4643B782C1F9}" destId="{EC54EB70-8FE4-4F5E-B0C2-F25510B22560}" srcOrd="1" destOrd="0" presId="urn:microsoft.com/office/officeart/2005/8/layout/StepDownProcess"/>
    <dgm:cxn modelId="{112961B6-A56D-4B69-A1DB-05694619815D}" type="presParOf" srcId="{E711E651-7739-4297-ACAF-4643B782C1F9}" destId="{8B942E4C-5031-45E6-B7AD-A4C2549156AE}" srcOrd="2" destOrd="0" presId="urn:microsoft.com/office/officeart/2005/8/layout/StepDownProcess"/>
    <dgm:cxn modelId="{EF8B0320-6951-4FD8-942A-BBD686167708}" type="presParOf" srcId="{0CE28B61-D114-45A2-B54A-044D57426B78}" destId="{8FB2D2AC-6BAE-4978-8B82-44213DE18882}" srcOrd="3" destOrd="0" presId="urn:microsoft.com/office/officeart/2005/8/layout/StepDownProcess"/>
    <dgm:cxn modelId="{0A42BE9E-78BD-4842-863B-8C4E2B512F02}" type="presParOf" srcId="{0CE28B61-D114-45A2-B54A-044D57426B78}" destId="{0927698E-E186-4864-89EB-8BAD2FBBE5EE}" srcOrd="4" destOrd="0" presId="urn:microsoft.com/office/officeart/2005/8/layout/StepDownProcess"/>
    <dgm:cxn modelId="{CF6DAC0E-F90A-4693-ADED-2D03CBA10953}" type="presParOf" srcId="{0927698E-E186-4864-89EB-8BAD2FBBE5EE}" destId="{7430A2A8-08F0-425E-8415-0CCB64DEE6AF}" srcOrd="0" destOrd="0" presId="urn:microsoft.com/office/officeart/2005/8/layout/StepDownProcess"/>
    <dgm:cxn modelId="{458DEB88-EAD9-4493-9BCC-EAEB1487D8D5}" type="presParOf" srcId="{0927698E-E186-4864-89EB-8BAD2FBBE5EE}" destId="{35B52FA4-BA0D-4170-B663-3F72E649D2F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7D0231-75C3-450C-83FE-AB41C38B96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07CCF53-80EF-41E5-BE82-90ECE02AE4D8}">
      <dgm:prSet phldrT="[Text]"/>
      <dgm:spPr/>
      <dgm:t>
        <a:bodyPr/>
        <a:lstStyle/>
        <a:p>
          <a:r>
            <a:rPr lang="en-US" dirty="0" smtClean="0"/>
            <a:t>Potential for Returns</a:t>
          </a:r>
          <a:endParaRPr lang="en-US" dirty="0"/>
        </a:p>
      </dgm:t>
    </dgm:pt>
    <dgm:pt modelId="{C2FD4DDE-4F1E-4131-A96C-2ED7266C3139}" type="parTrans" cxnId="{9B3EE7C3-49B4-4A43-A301-4E8FD5448823}">
      <dgm:prSet/>
      <dgm:spPr/>
      <dgm:t>
        <a:bodyPr/>
        <a:lstStyle/>
        <a:p>
          <a:endParaRPr lang="en-US"/>
        </a:p>
      </dgm:t>
    </dgm:pt>
    <dgm:pt modelId="{E893178D-44E4-4F71-BF7C-2C79F4D80EF6}" type="sibTrans" cxnId="{9B3EE7C3-49B4-4A43-A301-4E8FD5448823}">
      <dgm:prSet/>
      <dgm:spPr/>
      <dgm:t>
        <a:bodyPr/>
        <a:lstStyle/>
        <a:p>
          <a:endParaRPr lang="en-US"/>
        </a:p>
      </dgm:t>
    </dgm:pt>
    <dgm:pt modelId="{AC21FC44-A824-4F1A-BA38-1EAA14B95153}">
      <dgm:prSet phldrT="[Text]"/>
      <dgm:spPr/>
      <dgm:t>
        <a:bodyPr/>
        <a:lstStyle/>
        <a:p>
          <a:r>
            <a:rPr lang="en-US" dirty="0" smtClean="0"/>
            <a:t>Capital gains </a:t>
          </a:r>
          <a:br>
            <a:rPr lang="en-US" dirty="0" smtClean="0"/>
          </a:br>
          <a:r>
            <a:rPr lang="en-US" dirty="0" smtClean="0"/>
            <a:t>(selling the property for more than what was paid)</a:t>
          </a:r>
          <a:endParaRPr lang="en-US" dirty="0"/>
        </a:p>
      </dgm:t>
    </dgm:pt>
    <dgm:pt modelId="{C891173F-B440-4A83-8FD6-C2001E2C747E}" type="parTrans" cxnId="{98A98BD5-E3ED-45AB-A0FC-61F3B9B2DE91}">
      <dgm:prSet/>
      <dgm:spPr/>
      <dgm:t>
        <a:bodyPr/>
        <a:lstStyle/>
        <a:p>
          <a:endParaRPr lang="en-US"/>
        </a:p>
      </dgm:t>
    </dgm:pt>
    <dgm:pt modelId="{8E77EC4A-12D0-40A4-9530-D41458375937}" type="sibTrans" cxnId="{98A98BD5-E3ED-45AB-A0FC-61F3B9B2DE91}">
      <dgm:prSet/>
      <dgm:spPr/>
      <dgm:t>
        <a:bodyPr/>
        <a:lstStyle/>
        <a:p>
          <a:endParaRPr lang="en-US"/>
        </a:p>
      </dgm:t>
    </dgm:pt>
    <dgm:pt modelId="{56F66865-B113-4867-8AE8-EB418A24FF68}">
      <dgm:prSet phldrT="[Text]"/>
      <dgm:spPr/>
      <dgm:t>
        <a:bodyPr/>
        <a:lstStyle/>
        <a:p>
          <a:r>
            <a:rPr lang="en-US" dirty="0" smtClean="0"/>
            <a:t>Rent</a:t>
          </a:r>
          <a:br>
            <a:rPr lang="en-US" dirty="0" smtClean="0"/>
          </a:br>
          <a:r>
            <a:rPr lang="en-US" dirty="0" smtClean="0"/>
            <a:t>(charging others for use of the property)</a:t>
          </a:r>
          <a:endParaRPr lang="en-US" dirty="0"/>
        </a:p>
      </dgm:t>
    </dgm:pt>
    <dgm:pt modelId="{070CF4D0-5D42-4566-8489-035F98A57290}" type="parTrans" cxnId="{250D7799-CE04-408A-953F-AAC05CE8CF71}">
      <dgm:prSet/>
      <dgm:spPr/>
      <dgm:t>
        <a:bodyPr/>
        <a:lstStyle/>
        <a:p>
          <a:endParaRPr lang="en-US"/>
        </a:p>
      </dgm:t>
    </dgm:pt>
    <dgm:pt modelId="{393C2FCA-C344-42B7-9066-54675FAC2D0B}" type="sibTrans" cxnId="{250D7799-CE04-408A-953F-AAC05CE8CF71}">
      <dgm:prSet/>
      <dgm:spPr/>
      <dgm:t>
        <a:bodyPr/>
        <a:lstStyle/>
        <a:p>
          <a:endParaRPr lang="en-US"/>
        </a:p>
      </dgm:t>
    </dgm:pt>
    <dgm:pt modelId="{538A6BE9-FB09-44DA-B308-CB3900DDC967}" type="pres">
      <dgm:prSet presAssocID="{457D0231-75C3-450C-83FE-AB41C38B967D}" presName="CompostProcess" presStyleCnt="0">
        <dgm:presLayoutVars>
          <dgm:dir/>
          <dgm:resizeHandles val="exact"/>
        </dgm:presLayoutVars>
      </dgm:prSet>
      <dgm:spPr/>
    </dgm:pt>
    <dgm:pt modelId="{BACCE33F-7353-42E3-8CA9-B63702CCE79C}" type="pres">
      <dgm:prSet presAssocID="{457D0231-75C3-450C-83FE-AB41C38B967D}" presName="arrow" presStyleLbl="bgShp" presStyleIdx="0" presStyleCnt="1"/>
      <dgm:spPr/>
    </dgm:pt>
    <dgm:pt modelId="{F690EDC5-FBDB-484E-B2FF-A9EE4BBA858B}" type="pres">
      <dgm:prSet presAssocID="{457D0231-75C3-450C-83FE-AB41C38B967D}" presName="linearProcess" presStyleCnt="0"/>
      <dgm:spPr/>
    </dgm:pt>
    <dgm:pt modelId="{836D4750-7F99-42C7-B02C-FC890CC1D582}" type="pres">
      <dgm:prSet presAssocID="{B07CCF53-80EF-41E5-BE82-90ECE02AE4D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2DE9B-5347-491B-A353-00F95A64ED61}" type="pres">
      <dgm:prSet presAssocID="{E893178D-44E4-4F71-BF7C-2C79F4D80EF6}" presName="sibTrans" presStyleCnt="0"/>
      <dgm:spPr/>
    </dgm:pt>
    <dgm:pt modelId="{82CC47DC-729A-4E84-A3ED-117D6D3E4AC9}" type="pres">
      <dgm:prSet presAssocID="{AC21FC44-A824-4F1A-BA38-1EAA14B9515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CAFEC-851F-46EB-AE54-B909824D7736}" type="pres">
      <dgm:prSet presAssocID="{8E77EC4A-12D0-40A4-9530-D41458375937}" presName="sibTrans" presStyleCnt="0"/>
      <dgm:spPr/>
    </dgm:pt>
    <dgm:pt modelId="{478EC075-691B-47E2-A73C-D43D5AE43EC7}" type="pres">
      <dgm:prSet presAssocID="{56F66865-B113-4867-8AE8-EB418A24FF6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EB7D2-E867-4DC4-94B3-C30045330F56}" type="presOf" srcId="{457D0231-75C3-450C-83FE-AB41C38B967D}" destId="{538A6BE9-FB09-44DA-B308-CB3900DDC967}" srcOrd="0" destOrd="0" presId="urn:microsoft.com/office/officeart/2005/8/layout/hProcess9"/>
    <dgm:cxn modelId="{1B813871-3067-411D-B7F3-B0B84EF7869D}" type="presOf" srcId="{B07CCF53-80EF-41E5-BE82-90ECE02AE4D8}" destId="{836D4750-7F99-42C7-B02C-FC890CC1D582}" srcOrd="0" destOrd="0" presId="urn:microsoft.com/office/officeart/2005/8/layout/hProcess9"/>
    <dgm:cxn modelId="{9B3EE7C3-49B4-4A43-A301-4E8FD5448823}" srcId="{457D0231-75C3-450C-83FE-AB41C38B967D}" destId="{B07CCF53-80EF-41E5-BE82-90ECE02AE4D8}" srcOrd="0" destOrd="0" parTransId="{C2FD4DDE-4F1E-4131-A96C-2ED7266C3139}" sibTransId="{E893178D-44E4-4F71-BF7C-2C79F4D80EF6}"/>
    <dgm:cxn modelId="{D0FC1649-7C7E-4547-B241-540301D9B95B}" type="presOf" srcId="{56F66865-B113-4867-8AE8-EB418A24FF68}" destId="{478EC075-691B-47E2-A73C-D43D5AE43EC7}" srcOrd="0" destOrd="0" presId="urn:microsoft.com/office/officeart/2005/8/layout/hProcess9"/>
    <dgm:cxn modelId="{250D7799-CE04-408A-953F-AAC05CE8CF71}" srcId="{457D0231-75C3-450C-83FE-AB41C38B967D}" destId="{56F66865-B113-4867-8AE8-EB418A24FF68}" srcOrd="2" destOrd="0" parTransId="{070CF4D0-5D42-4566-8489-035F98A57290}" sibTransId="{393C2FCA-C344-42B7-9066-54675FAC2D0B}"/>
    <dgm:cxn modelId="{9F0179ED-B68F-4225-98D0-34CA601554A0}" type="presOf" srcId="{AC21FC44-A824-4F1A-BA38-1EAA14B95153}" destId="{82CC47DC-729A-4E84-A3ED-117D6D3E4AC9}" srcOrd="0" destOrd="0" presId="urn:microsoft.com/office/officeart/2005/8/layout/hProcess9"/>
    <dgm:cxn modelId="{98A98BD5-E3ED-45AB-A0FC-61F3B9B2DE91}" srcId="{457D0231-75C3-450C-83FE-AB41C38B967D}" destId="{AC21FC44-A824-4F1A-BA38-1EAA14B95153}" srcOrd="1" destOrd="0" parTransId="{C891173F-B440-4A83-8FD6-C2001E2C747E}" sibTransId="{8E77EC4A-12D0-40A4-9530-D41458375937}"/>
    <dgm:cxn modelId="{DC718C3E-9570-4E91-9EF3-8CFDE4DAB9CE}" type="presParOf" srcId="{538A6BE9-FB09-44DA-B308-CB3900DDC967}" destId="{BACCE33F-7353-42E3-8CA9-B63702CCE79C}" srcOrd="0" destOrd="0" presId="urn:microsoft.com/office/officeart/2005/8/layout/hProcess9"/>
    <dgm:cxn modelId="{90976581-5AC8-4AB2-9476-8E9204F27057}" type="presParOf" srcId="{538A6BE9-FB09-44DA-B308-CB3900DDC967}" destId="{F690EDC5-FBDB-484E-B2FF-A9EE4BBA858B}" srcOrd="1" destOrd="0" presId="urn:microsoft.com/office/officeart/2005/8/layout/hProcess9"/>
    <dgm:cxn modelId="{505542FB-BF72-4B92-B089-DA3EEF68E751}" type="presParOf" srcId="{F690EDC5-FBDB-484E-B2FF-A9EE4BBA858B}" destId="{836D4750-7F99-42C7-B02C-FC890CC1D582}" srcOrd="0" destOrd="0" presId="urn:microsoft.com/office/officeart/2005/8/layout/hProcess9"/>
    <dgm:cxn modelId="{00A218AE-450E-439D-BC12-3AB3E1746F17}" type="presParOf" srcId="{F690EDC5-FBDB-484E-B2FF-A9EE4BBA858B}" destId="{1B62DE9B-5347-491B-A353-00F95A64ED61}" srcOrd="1" destOrd="0" presId="urn:microsoft.com/office/officeart/2005/8/layout/hProcess9"/>
    <dgm:cxn modelId="{0DF4340D-EE16-4668-A986-C1E346FDB2AC}" type="presParOf" srcId="{F690EDC5-FBDB-484E-B2FF-A9EE4BBA858B}" destId="{82CC47DC-729A-4E84-A3ED-117D6D3E4AC9}" srcOrd="2" destOrd="0" presId="urn:microsoft.com/office/officeart/2005/8/layout/hProcess9"/>
    <dgm:cxn modelId="{D1F412E9-E576-4D40-BCDA-1A62127F3216}" type="presParOf" srcId="{F690EDC5-FBDB-484E-B2FF-A9EE4BBA858B}" destId="{9D7CAFEC-851F-46EB-AE54-B909824D7736}" srcOrd="3" destOrd="0" presId="urn:microsoft.com/office/officeart/2005/8/layout/hProcess9"/>
    <dgm:cxn modelId="{19B7138E-8DFB-45C2-AF76-9E94363910E0}" type="presParOf" srcId="{F690EDC5-FBDB-484E-B2FF-A9EE4BBA858B}" destId="{478EC075-691B-47E2-A73C-D43D5AE43E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247ABA-AFCD-460A-B492-19B9E540C84E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35B03A8-8C86-4F96-8FA0-21A60438FAA9}">
      <dgm:prSet/>
      <dgm:spPr/>
      <dgm:t>
        <a:bodyPr/>
        <a:lstStyle/>
        <a:p>
          <a:pPr rtl="0"/>
          <a:r>
            <a:rPr lang="en-US" b="1" smtClean="0"/>
            <a:t>Stock</a:t>
          </a:r>
          <a:endParaRPr lang="en-US"/>
        </a:p>
      </dgm:t>
    </dgm:pt>
    <dgm:pt modelId="{1CB27ED5-E2C3-4985-AD0F-52401F9D0AEB}" type="parTrans" cxnId="{1DE3374D-8634-4A48-9F4D-D5F987E68940}">
      <dgm:prSet/>
      <dgm:spPr/>
      <dgm:t>
        <a:bodyPr/>
        <a:lstStyle/>
        <a:p>
          <a:endParaRPr lang="en-US"/>
        </a:p>
      </dgm:t>
    </dgm:pt>
    <dgm:pt modelId="{32D96DDA-7E61-438B-B7DA-19348E40F137}" type="sibTrans" cxnId="{1DE3374D-8634-4A48-9F4D-D5F987E68940}">
      <dgm:prSet/>
      <dgm:spPr/>
      <dgm:t>
        <a:bodyPr/>
        <a:lstStyle/>
        <a:p>
          <a:endParaRPr lang="en-US"/>
        </a:p>
      </dgm:t>
    </dgm:pt>
    <dgm:pt modelId="{92CB4DC4-4DB4-45F2-9475-63CA07D9E2E7}">
      <dgm:prSet/>
      <dgm:spPr/>
      <dgm:t>
        <a:bodyPr/>
        <a:lstStyle/>
        <a:p>
          <a:pPr rtl="0"/>
          <a:endParaRPr lang="en-US" dirty="0"/>
        </a:p>
      </dgm:t>
    </dgm:pt>
    <dgm:pt modelId="{51E347FA-4A30-456E-9D97-2FCA4B040A31}" type="parTrans" cxnId="{207721EB-07EE-4814-BEA1-02BCE0B27768}">
      <dgm:prSet/>
      <dgm:spPr/>
      <dgm:t>
        <a:bodyPr/>
        <a:lstStyle/>
        <a:p>
          <a:endParaRPr lang="en-US"/>
        </a:p>
      </dgm:t>
    </dgm:pt>
    <dgm:pt modelId="{08BE1453-DDFC-4D8F-9FEB-9ED7FB7EB998}" type="sibTrans" cxnId="{207721EB-07EE-4814-BEA1-02BCE0B27768}">
      <dgm:prSet/>
      <dgm:spPr/>
      <dgm:t>
        <a:bodyPr/>
        <a:lstStyle/>
        <a:p>
          <a:endParaRPr lang="en-US"/>
        </a:p>
      </dgm:t>
    </dgm:pt>
    <dgm:pt modelId="{B14C4EE7-3D49-42A2-B009-F28D9C3165F3}">
      <dgm:prSet/>
      <dgm:spPr/>
      <dgm:t>
        <a:bodyPr/>
        <a:lstStyle/>
        <a:p>
          <a:pPr rtl="0"/>
          <a:r>
            <a:rPr lang="en-US" b="1" smtClean="0"/>
            <a:t>Stockholder or shareholder</a:t>
          </a:r>
          <a:endParaRPr lang="en-US"/>
        </a:p>
      </dgm:t>
    </dgm:pt>
    <dgm:pt modelId="{62F73639-C2D2-43A7-84AE-2D064D980AF0}" type="parTrans" cxnId="{674D18A3-0211-4F3F-B00D-75917F8C149E}">
      <dgm:prSet/>
      <dgm:spPr/>
      <dgm:t>
        <a:bodyPr/>
        <a:lstStyle/>
        <a:p>
          <a:endParaRPr lang="en-US"/>
        </a:p>
      </dgm:t>
    </dgm:pt>
    <dgm:pt modelId="{BB191F19-53DC-46E6-950E-5879F3DCC8B0}" type="sibTrans" cxnId="{674D18A3-0211-4F3F-B00D-75917F8C149E}">
      <dgm:prSet/>
      <dgm:spPr/>
      <dgm:t>
        <a:bodyPr/>
        <a:lstStyle/>
        <a:p>
          <a:endParaRPr lang="en-US"/>
        </a:p>
      </dgm:t>
    </dgm:pt>
    <dgm:pt modelId="{1E1C2CE8-508F-4964-AC59-685FF983D4C7}">
      <dgm:prSet/>
      <dgm:spPr/>
      <dgm:t>
        <a:bodyPr/>
        <a:lstStyle/>
        <a:p>
          <a:pPr rtl="0"/>
          <a:endParaRPr lang="en-US" dirty="0"/>
        </a:p>
      </dgm:t>
    </dgm:pt>
    <dgm:pt modelId="{076DD7C7-B3DA-49A8-AFC8-4B0E5C9C1FED}" type="parTrans" cxnId="{67EAC569-9202-4375-88D2-16E67326A5C9}">
      <dgm:prSet/>
      <dgm:spPr/>
      <dgm:t>
        <a:bodyPr/>
        <a:lstStyle/>
        <a:p>
          <a:endParaRPr lang="en-US"/>
        </a:p>
      </dgm:t>
    </dgm:pt>
    <dgm:pt modelId="{27C1E1DB-F162-4F2D-8436-252DB9B7C9F3}" type="sibTrans" cxnId="{67EAC569-9202-4375-88D2-16E67326A5C9}">
      <dgm:prSet/>
      <dgm:spPr/>
      <dgm:t>
        <a:bodyPr/>
        <a:lstStyle/>
        <a:p>
          <a:endParaRPr lang="en-US"/>
        </a:p>
      </dgm:t>
    </dgm:pt>
    <dgm:pt modelId="{CAD25CC2-BF6D-43FF-B767-55D233063E49}" type="pres">
      <dgm:prSet presAssocID="{B5247ABA-AFCD-460A-B492-19B9E540C8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383DE5-0C70-4F84-A077-688EB127B976}" type="pres">
      <dgm:prSet presAssocID="{835B03A8-8C86-4F96-8FA0-21A60438FAA9}" presName="composite" presStyleCnt="0"/>
      <dgm:spPr/>
      <dgm:t>
        <a:bodyPr/>
        <a:lstStyle/>
        <a:p>
          <a:endParaRPr lang="en-US"/>
        </a:p>
      </dgm:t>
    </dgm:pt>
    <dgm:pt modelId="{5C60A035-E7AB-4B23-9903-019D63CC731A}" type="pres">
      <dgm:prSet presAssocID="{835B03A8-8C86-4F96-8FA0-21A60438FAA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ADB24-6702-462C-9A89-9FF3AF2BAE5F}" type="pres">
      <dgm:prSet presAssocID="{835B03A8-8C86-4F96-8FA0-21A60438FAA9}" presName="parSh" presStyleLbl="node1" presStyleIdx="0" presStyleCnt="2"/>
      <dgm:spPr/>
      <dgm:t>
        <a:bodyPr/>
        <a:lstStyle/>
        <a:p>
          <a:endParaRPr lang="en-US"/>
        </a:p>
      </dgm:t>
    </dgm:pt>
    <dgm:pt modelId="{E4FE28C6-D52D-4CB1-81FE-7AAF38BC7D3F}" type="pres">
      <dgm:prSet presAssocID="{835B03A8-8C86-4F96-8FA0-21A60438FAA9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DF644-C6E0-4ED2-8319-CAFAD9A36BC5}" type="pres">
      <dgm:prSet presAssocID="{32D96DDA-7E61-438B-B7DA-19348E40F13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A1E8658-F783-4EE6-A0B2-5A65D6EDF217}" type="pres">
      <dgm:prSet presAssocID="{32D96DDA-7E61-438B-B7DA-19348E40F137}" presName="connTx" presStyleLbl="sibTrans2D1" presStyleIdx="0" presStyleCnt="1"/>
      <dgm:spPr/>
      <dgm:t>
        <a:bodyPr/>
        <a:lstStyle/>
        <a:p>
          <a:endParaRPr lang="en-US"/>
        </a:p>
      </dgm:t>
    </dgm:pt>
    <dgm:pt modelId="{AC0598B3-3BDC-4C75-ACB7-78A077FAC247}" type="pres">
      <dgm:prSet presAssocID="{B14C4EE7-3D49-42A2-B009-F28D9C3165F3}" presName="composite" presStyleCnt="0"/>
      <dgm:spPr/>
      <dgm:t>
        <a:bodyPr/>
        <a:lstStyle/>
        <a:p>
          <a:endParaRPr lang="en-US"/>
        </a:p>
      </dgm:t>
    </dgm:pt>
    <dgm:pt modelId="{AFBC8C9A-214A-46A4-B107-AD36F47A0664}" type="pres">
      <dgm:prSet presAssocID="{B14C4EE7-3D49-42A2-B009-F28D9C3165F3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7EE49-2B40-49CD-BD1D-EE5315F06A01}" type="pres">
      <dgm:prSet presAssocID="{B14C4EE7-3D49-42A2-B009-F28D9C3165F3}" presName="parSh" presStyleLbl="node1" presStyleIdx="1" presStyleCnt="2"/>
      <dgm:spPr/>
      <dgm:t>
        <a:bodyPr/>
        <a:lstStyle/>
        <a:p>
          <a:endParaRPr lang="en-US"/>
        </a:p>
      </dgm:t>
    </dgm:pt>
    <dgm:pt modelId="{6EFB463E-039C-460A-BA4A-FAC841A40197}" type="pres">
      <dgm:prSet presAssocID="{B14C4EE7-3D49-42A2-B009-F28D9C3165F3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721EB-07EE-4814-BEA1-02BCE0B27768}" srcId="{835B03A8-8C86-4F96-8FA0-21A60438FAA9}" destId="{92CB4DC4-4DB4-45F2-9475-63CA07D9E2E7}" srcOrd="0" destOrd="0" parTransId="{51E347FA-4A30-456E-9D97-2FCA4B040A31}" sibTransId="{08BE1453-DDFC-4D8F-9FEB-9ED7FB7EB998}"/>
    <dgm:cxn modelId="{18E693DA-49D4-4ECE-8B3B-57E67D700D6A}" type="presOf" srcId="{835B03A8-8C86-4F96-8FA0-21A60438FAA9}" destId="{38CADB24-6702-462C-9A89-9FF3AF2BAE5F}" srcOrd="1" destOrd="0" presId="urn:microsoft.com/office/officeart/2005/8/layout/process3"/>
    <dgm:cxn modelId="{BA4B4E3F-2BA0-49D2-A96A-438AC7BFC6EA}" type="presOf" srcId="{1E1C2CE8-508F-4964-AC59-685FF983D4C7}" destId="{6EFB463E-039C-460A-BA4A-FAC841A40197}" srcOrd="0" destOrd="0" presId="urn:microsoft.com/office/officeart/2005/8/layout/process3"/>
    <dgm:cxn modelId="{DF801148-61D4-4BE4-A3E4-0F511E2EB751}" type="presOf" srcId="{B5247ABA-AFCD-460A-B492-19B9E540C84E}" destId="{CAD25CC2-BF6D-43FF-B767-55D233063E49}" srcOrd="0" destOrd="0" presId="urn:microsoft.com/office/officeart/2005/8/layout/process3"/>
    <dgm:cxn modelId="{A9C3A7C0-6736-403B-9DDF-CF8E68E49EBD}" type="presOf" srcId="{835B03A8-8C86-4F96-8FA0-21A60438FAA9}" destId="{5C60A035-E7AB-4B23-9903-019D63CC731A}" srcOrd="0" destOrd="0" presId="urn:microsoft.com/office/officeart/2005/8/layout/process3"/>
    <dgm:cxn modelId="{C81D7B73-2352-4474-AEE3-D7645784439A}" type="presOf" srcId="{32D96DDA-7E61-438B-B7DA-19348E40F137}" destId="{AA1E8658-F783-4EE6-A0B2-5A65D6EDF217}" srcOrd="1" destOrd="0" presId="urn:microsoft.com/office/officeart/2005/8/layout/process3"/>
    <dgm:cxn modelId="{7D673CAC-E938-466F-BDEF-74EF18D78F69}" type="presOf" srcId="{92CB4DC4-4DB4-45F2-9475-63CA07D9E2E7}" destId="{E4FE28C6-D52D-4CB1-81FE-7AAF38BC7D3F}" srcOrd="0" destOrd="0" presId="urn:microsoft.com/office/officeart/2005/8/layout/process3"/>
    <dgm:cxn modelId="{E4A2305D-9B7A-46D3-A91D-6378233BE7AE}" type="presOf" srcId="{B14C4EE7-3D49-42A2-B009-F28D9C3165F3}" destId="{5DC7EE49-2B40-49CD-BD1D-EE5315F06A01}" srcOrd="1" destOrd="0" presId="urn:microsoft.com/office/officeart/2005/8/layout/process3"/>
    <dgm:cxn modelId="{6392108A-62B2-443A-B0CC-00D4F86C4681}" type="presOf" srcId="{B14C4EE7-3D49-42A2-B009-F28D9C3165F3}" destId="{AFBC8C9A-214A-46A4-B107-AD36F47A0664}" srcOrd="0" destOrd="0" presId="urn:microsoft.com/office/officeart/2005/8/layout/process3"/>
    <dgm:cxn modelId="{674D18A3-0211-4F3F-B00D-75917F8C149E}" srcId="{B5247ABA-AFCD-460A-B492-19B9E540C84E}" destId="{B14C4EE7-3D49-42A2-B009-F28D9C3165F3}" srcOrd="1" destOrd="0" parTransId="{62F73639-C2D2-43A7-84AE-2D064D980AF0}" sibTransId="{BB191F19-53DC-46E6-950E-5879F3DCC8B0}"/>
    <dgm:cxn modelId="{AF01E2F8-F192-435D-8045-AEDC55901315}" type="presOf" srcId="{32D96DDA-7E61-438B-B7DA-19348E40F137}" destId="{B2CDF644-C6E0-4ED2-8319-CAFAD9A36BC5}" srcOrd="0" destOrd="0" presId="urn:microsoft.com/office/officeart/2005/8/layout/process3"/>
    <dgm:cxn modelId="{67EAC569-9202-4375-88D2-16E67326A5C9}" srcId="{B14C4EE7-3D49-42A2-B009-F28D9C3165F3}" destId="{1E1C2CE8-508F-4964-AC59-685FF983D4C7}" srcOrd="0" destOrd="0" parTransId="{076DD7C7-B3DA-49A8-AFC8-4B0E5C9C1FED}" sibTransId="{27C1E1DB-F162-4F2D-8436-252DB9B7C9F3}"/>
    <dgm:cxn modelId="{1DE3374D-8634-4A48-9F4D-D5F987E68940}" srcId="{B5247ABA-AFCD-460A-B492-19B9E540C84E}" destId="{835B03A8-8C86-4F96-8FA0-21A60438FAA9}" srcOrd="0" destOrd="0" parTransId="{1CB27ED5-E2C3-4985-AD0F-52401F9D0AEB}" sibTransId="{32D96DDA-7E61-438B-B7DA-19348E40F137}"/>
    <dgm:cxn modelId="{BEA1E2FD-1AD2-4503-90A4-092625F45909}" type="presParOf" srcId="{CAD25CC2-BF6D-43FF-B767-55D233063E49}" destId="{95383DE5-0C70-4F84-A077-688EB127B976}" srcOrd="0" destOrd="0" presId="urn:microsoft.com/office/officeart/2005/8/layout/process3"/>
    <dgm:cxn modelId="{2442C33D-EF63-4396-9E95-9F3FDC8F5465}" type="presParOf" srcId="{95383DE5-0C70-4F84-A077-688EB127B976}" destId="{5C60A035-E7AB-4B23-9903-019D63CC731A}" srcOrd="0" destOrd="0" presId="urn:microsoft.com/office/officeart/2005/8/layout/process3"/>
    <dgm:cxn modelId="{9164AE59-581D-40BA-9FEC-E151D68CBC6A}" type="presParOf" srcId="{95383DE5-0C70-4F84-A077-688EB127B976}" destId="{38CADB24-6702-462C-9A89-9FF3AF2BAE5F}" srcOrd="1" destOrd="0" presId="urn:microsoft.com/office/officeart/2005/8/layout/process3"/>
    <dgm:cxn modelId="{AD2B7E60-ECCB-4B52-A79A-970572909C67}" type="presParOf" srcId="{95383DE5-0C70-4F84-A077-688EB127B976}" destId="{E4FE28C6-D52D-4CB1-81FE-7AAF38BC7D3F}" srcOrd="2" destOrd="0" presId="urn:microsoft.com/office/officeart/2005/8/layout/process3"/>
    <dgm:cxn modelId="{0C910716-D4FC-4055-ADDB-5635E3FBD416}" type="presParOf" srcId="{CAD25CC2-BF6D-43FF-B767-55D233063E49}" destId="{B2CDF644-C6E0-4ED2-8319-CAFAD9A36BC5}" srcOrd="1" destOrd="0" presId="urn:microsoft.com/office/officeart/2005/8/layout/process3"/>
    <dgm:cxn modelId="{A958E897-172F-42D4-8969-AB900EA88F84}" type="presParOf" srcId="{B2CDF644-C6E0-4ED2-8319-CAFAD9A36BC5}" destId="{AA1E8658-F783-4EE6-A0B2-5A65D6EDF217}" srcOrd="0" destOrd="0" presId="urn:microsoft.com/office/officeart/2005/8/layout/process3"/>
    <dgm:cxn modelId="{114823EF-787A-4AD4-BD00-B5F48C85094F}" type="presParOf" srcId="{CAD25CC2-BF6D-43FF-B767-55D233063E49}" destId="{AC0598B3-3BDC-4C75-ACB7-78A077FAC247}" srcOrd="2" destOrd="0" presId="urn:microsoft.com/office/officeart/2005/8/layout/process3"/>
    <dgm:cxn modelId="{9530EBFC-309D-4A32-87EC-E0BB4D575AF3}" type="presParOf" srcId="{AC0598B3-3BDC-4C75-ACB7-78A077FAC247}" destId="{AFBC8C9A-214A-46A4-B107-AD36F47A0664}" srcOrd="0" destOrd="0" presId="urn:microsoft.com/office/officeart/2005/8/layout/process3"/>
    <dgm:cxn modelId="{F10933A5-6D35-4050-9E49-BF4E9A4BC8DE}" type="presParOf" srcId="{AC0598B3-3BDC-4C75-ACB7-78A077FAC247}" destId="{5DC7EE49-2B40-49CD-BD1D-EE5315F06A01}" srcOrd="1" destOrd="0" presId="urn:microsoft.com/office/officeart/2005/8/layout/process3"/>
    <dgm:cxn modelId="{779048B6-AB6A-48A3-96C5-CD798908E225}" type="presParOf" srcId="{AC0598B3-3BDC-4C75-ACB7-78A077FAC247}" destId="{6EFB463E-039C-460A-BA4A-FAC841A4019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CDCC76-0171-4ED6-912B-A0C3017FBA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3E07B67-9236-4F60-89E0-791928F14104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800" dirty="0" smtClean="0"/>
            <a:t>Dividends</a:t>
          </a:r>
          <a:endParaRPr lang="en-US" sz="2800" dirty="0"/>
        </a:p>
      </dgm:t>
    </dgm:pt>
    <dgm:pt modelId="{B15225A4-4D31-45FC-84AB-0B97B24CE0D7}" type="parTrans" cxnId="{66D2F542-8265-4895-B9CB-05E10E406860}">
      <dgm:prSet/>
      <dgm:spPr/>
      <dgm:t>
        <a:bodyPr/>
        <a:lstStyle/>
        <a:p>
          <a:endParaRPr lang="en-US" sz="2000"/>
        </a:p>
      </dgm:t>
    </dgm:pt>
    <dgm:pt modelId="{D824DE8D-DED8-42F9-86D2-8909E061ADD4}" type="sibTrans" cxnId="{66D2F542-8265-4895-B9CB-05E10E406860}">
      <dgm:prSet custT="1"/>
      <dgm:spPr/>
      <dgm:t>
        <a:bodyPr/>
        <a:lstStyle/>
        <a:p>
          <a:endParaRPr lang="en-US" sz="2400"/>
        </a:p>
      </dgm:t>
    </dgm:pt>
    <dgm:pt modelId="{4D9C08B3-DF3B-42A1-ABA7-C0C840173C76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800" dirty="0" smtClean="0">
              <a:cs typeface="Calibri" pitchFamily="34" charset="0"/>
            </a:rPr>
            <a:t>Share of profits distributed in cash to stockholders</a:t>
          </a:r>
          <a:endParaRPr lang="en-US" sz="2800" dirty="0"/>
        </a:p>
      </dgm:t>
    </dgm:pt>
    <dgm:pt modelId="{42DABB1B-EF3C-4AA1-AC4F-54589BFFBCAA}" type="parTrans" cxnId="{0F898358-4C5C-448F-8A15-46306BEB67E5}">
      <dgm:prSet/>
      <dgm:spPr/>
      <dgm:t>
        <a:bodyPr/>
        <a:lstStyle/>
        <a:p>
          <a:endParaRPr lang="en-US" sz="2000"/>
        </a:p>
      </dgm:t>
    </dgm:pt>
    <dgm:pt modelId="{573D83E2-E600-44CA-92C4-5431E5B09C33}" type="sibTrans" cxnId="{0F898358-4C5C-448F-8A15-46306BEB67E5}">
      <dgm:prSet custT="1"/>
      <dgm:spPr/>
      <dgm:t>
        <a:bodyPr/>
        <a:lstStyle/>
        <a:p>
          <a:endParaRPr lang="en-US" sz="2400"/>
        </a:p>
      </dgm:t>
    </dgm:pt>
    <dgm:pt modelId="{5CF68C9E-F444-440A-B239-85DC1C3494E6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800" dirty="0" smtClean="0">
              <a:cs typeface="Calibri" pitchFamily="34" charset="0"/>
            </a:rPr>
            <a:t>Stockholder </a:t>
          </a:r>
          <a:r>
            <a:rPr lang="en-US" sz="2800" u="sng" dirty="0" smtClean="0">
              <a:cs typeface="Calibri" pitchFamily="34" charset="0"/>
            </a:rPr>
            <a:t>may or may not</a:t>
          </a:r>
          <a:r>
            <a:rPr lang="en-US" sz="2800" dirty="0" smtClean="0">
              <a:cs typeface="Calibri" pitchFamily="34" charset="0"/>
            </a:rPr>
            <a:t> receive dividends </a:t>
          </a:r>
        </a:p>
      </dgm:t>
    </dgm:pt>
    <dgm:pt modelId="{6A274CEC-9288-4138-837F-0109E3560975}" type="parTrans" cxnId="{11F72C17-D461-4A91-A45A-CA45802E3BDA}">
      <dgm:prSet/>
      <dgm:spPr/>
      <dgm:t>
        <a:bodyPr/>
        <a:lstStyle/>
        <a:p>
          <a:endParaRPr lang="en-US" sz="2000"/>
        </a:p>
      </dgm:t>
    </dgm:pt>
    <dgm:pt modelId="{EB6F0DF4-F617-4DD2-A0C8-EF5C18278ADC}" type="sibTrans" cxnId="{11F72C17-D461-4A91-A45A-CA45802E3BDA}">
      <dgm:prSet/>
      <dgm:spPr/>
      <dgm:t>
        <a:bodyPr/>
        <a:lstStyle/>
        <a:p>
          <a:endParaRPr lang="en-US" sz="2000"/>
        </a:p>
      </dgm:t>
    </dgm:pt>
    <dgm:pt modelId="{0EFDF067-83C9-4A64-BAB8-23521555A0B6}" type="pres">
      <dgm:prSet presAssocID="{ABCDCC76-0171-4ED6-912B-A0C3017FBA6B}" presName="Name0" presStyleCnt="0">
        <dgm:presLayoutVars>
          <dgm:dir/>
          <dgm:resizeHandles val="exact"/>
        </dgm:presLayoutVars>
      </dgm:prSet>
      <dgm:spPr/>
    </dgm:pt>
    <dgm:pt modelId="{9BF2DFDF-0FA9-4390-A7D2-E9746E9EA777}" type="pres">
      <dgm:prSet presAssocID="{73E07B67-9236-4F60-89E0-791928F14104}" presName="node" presStyleLbl="node1" presStyleIdx="0" presStyleCnt="3" custScaleX="104197" custScaleY="204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88EA0-4DEB-4341-85B8-A4AA8172AD8A}" type="pres">
      <dgm:prSet presAssocID="{D824DE8D-DED8-42F9-86D2-8909E061ADD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0F3F2AC-8B00-4CE8-8904-F724C316117E}" type="pres">
      <dgm:prSet presAssocID="{D824DE8D-DED8-42F9-86D2-8909E061ADD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AC611A8-3BC7-4BF4-B4E6-33B985D4B7CB}" type="pres">
      <dgm:prSet presAssocID="{4D9C08B3-DF3B-42A1-ABA7-C0C840173C76}" presName="node" presStyleLbl="node1" presStyleIdx="1" presStyleCnt="3" custScaleX="133800" custScaleY="204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EA23C-3215-4B40-88BD-A23886883253}" type="pres">
      <dgm:prSet presAssocID="{573D83E2-E600-44CA-92C4-5431E5B09C3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8187427-A258-4582-975E-F057CD69A80E}" type="pres">
      <dgm:prSet presAssocID="{573D83E2-E600-44CA-92C4-5431E5B09C3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6B5A4DC-00C8-491F-98B1-AE0E2EBCC903}" type="pres">
      <dgm:prSet presAssocID="{5CF68C9E-F444-440A-B239-85DC1C3494E6}" presName="node" presStyleLbl="node1" presStyleIdx="2" presStyleCnt="3" custScaleX="109371" custScaleY="204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AC552D-E530-4C05-AB09-BFF7B97FF0DE}" type="presOf" srcId="{ABCDCC76-0171-4ED6-912B-A0C3017FBA6B}" destId="{0EFDF067-83C9-4A64-BAB8-23521555A0B6}" srcOrd="0" destOrd="0" presId="urn:microsoft.com/office/officeart/2005/8/layout/process1"/>
    <dgm:cxn modelId="{A85D83A2-1DCA-4267-AC0B-152B63123C3B}" type="presOf" srcId="{573D83E2-E600-44CA-92C4-5431E5B09C33}" destId="{C8187427-A258-4582-975E-F057CD69A80E}" srcOrd="1" destOrd="0" presId="urn:microsoft.com/office/officeart/2005/8/layout/process1"/>
    <dgm:cxn modelId="{FEECBE7A-B0A8-4447-8D7D-916776446439}" type="presOf" srcId="{D824DE8D-DED8-42F9-86D2-8909E061ADD4}" destId="{F9988EA0-4DEB-4341-85B8-A4AA8172AD8A}" srcOrd="0" destOrd="0" presId="urn:microsoft.com/office/officeart/2005/8/layout/process1"/>
    <dgm:cxn modelId="{F32AFD55-7410-4F5B-BB21-B8C0F7E95A1B}" type="presOf" srcId="{5CF68C9E-F444-440A-B239-85DC1C3494E6}" destId="{26B5A4DC-00C8-491F-98B1-AE0E2EBCC903}" srcOrd="0" destOrd="0" presId="urn:microsoft.com/office/officeart/2005/8/layout/process1"/>
    <dgm:cxn modelId="{6F5C9557-D3A5-4327-8B27-D95AB3D0BDB3}" type="presOf" srcId="{573D83E2-E600-44CA-92C4-5431E5B09C33}" destId="{B62EA23C-3215-4B40-88BD-A23886883253}" srcOrd="0" destOrd="0" presId="urn:microsoft.com/office/officeart/2005/8/layout/process1"/>
    <dgm:cxn modelId="{602C9E0E-DA34-41ED-9095-3F7CB8ED1E0B}" type="presOf" srcId="{73E07B67-9236-4F60-89E0-791928F14104}" destId="{9BF2DFDF-0FA9-4390-A7D2-E9746E9EA777}" srcOrd="0" destOrd="0" presId="urn:microsoft.com/office/officeart/2005/8/layout/process1"/>
    <dgm:cxn modelId="{66D2F542-8265-4895-B9CB-05E10E406860}" srcId="{ABCDCC76-0171-4ED6-912B-A0C3017FBA6B}" destId="{73E07B67-9236-4F60-89E0-791928F14104}" srcOrd="0" destOrd="0" parTransId="{B15225A4-4D31-45FC-84AB-0B97B24CE0D7}" sibTransId="{D824DE8D-DED8-42F9-86D2-8909E061ADD4}"/>
    <dgm:cxn modelId="{1D179FD2-51B5-4A56-886F-1BFEA8E24446}" type="presOf" srcId="{4D9C08B3-DF3B-42A1-ABA7-C0C840173C76}" destId="{1AC611A8-3BC7-4BF4-B4E6-33B985D4B7CB}" srcOrd="0" destOrd="0" presId="urn:microsoft.com/office/officeart/2005/8/layout/process1"/>
    <dgm:cxn modelId="{F5CF62F1-B658-489E-8613-271EDA94706E}" type="presOf" srcId="{D824DE8D-DED8-42F9-86D2-8909E061ADD4}" destId="{30F3F2AC-8B00-4CE8-8904-F724C316117E}" srcOrd="1" destOrd="0" presId="urn:microsoft.com/office/officeart/2005/8/layout/process1"/>
    <dgm:cxn modelId="{11F72C17-D461-4A91-A45A-CA45802E3BDA}" srcId="{ABCDCC76-0171-4ED6-912B-A0C3017FBA6B}" destId="{5CF68C9E-F444-440A-B239-85DC1C3494E6}" srcOrd="2" destOrd="0" parTransId="{6A274CEC-9288-4138-837F-0109E3560975}" sibTransId="{EB6F0DF4-F617-4DD2-A0C8-EF5C18278ADC}"/>
    <dgm:cxn modelId="{0F898358-4C5C-448F-8A15-46306BEB67E5}" srcId="{ABCDCC76-0171-4ED6-912B-A0C3017FBA6B}" destId="{4D9C08B3-DF3B-42A1-ABA7-C0C840173C76}" srcOrd="1" destOrd="0" parTransId="{42DABB1B-EF3C-4AA1-AC4F-54589BFFBCAA}" sibTransId="{573D83E2-E600-44CA-92C4-5431E5B09C33}"/>
    <dgm:cxn modelId="{CE5BF0C5-331E-4A62-BFB3-D29529B671DA}" type="presParOf" srcId="{0EFDF067-83C9-4A64-BAB8-23521555A0B6}" destId="{9BF2DFDF-0FA9-4390-A7D2-E9746E9EA777}" srcOrd="0" destOrd="0" presId="urn:microsoft.com/office/officeart/2005/8/layout/process1"/>
    <dgm:cxn modelId="{1C8F9534-D7C2-4302-BC3A-9BB1762B705E}" type="presParOf" srcId="{0EFDF067-83C9-4A64-BAB8-23521555A0B6}" destId="{F9988EA0-4DEB-4341-85B8-A4AA8172AD8A}" srcOrd="1" destOrd="0" presId="urn:microsoft.com/office/officeart/2005/8/layout/process1"/>
    <dgm:cxn modelId="{1F3F9E37-FE4F-4B6D-8943-F609D7A5A0D0}" type="presParOf" srcId="{F9988EA0-4DEB-4341-85B8-A4AA8172AD8A}" destId="{30F3F2AC-8B00-4CE8-8904-F724C316117E}" srcOrd="0" destOrd="0" presId="urn:microsoft.com/office/officeart/2005/8/layout/process1"/>
    <dgm:cxn modelId="{BD267805-ACCD-4710-B27D-F1055A2F48F8}" type="presParOf" srcId="{0EFDF067-83C9-4A64-BAB8-23521555A0B6}" destId="{1AC611A8-3BC7-4BF4-B4E6-33B985D4B7CB}" srcOrd="2" destOrd="0" presId="urn:microsoft.com/office/officeart/2005/8/layout/process1"/>
    <dgm:cxn modelId="{B58F834E-6BDA-4D4B-A165-0D9158016CBA}" type="presParOf" srcId="{0EFDF067-83C9-4A64-BAB8-23521555A0B6}" destId="{B62EA23C-3215-4B40-88BD-A23886883253}" srcOrd="3" destOrd="0" presId="urn:microsoft.com/office/officeart/2005/8/layout/process1"/>
    <dgm:cxn modelId="{96DCD4EE-48F3-4B38-A47B-40E1354E9A4C}" type="presParOf" srcId="{B62EA23C-3215-4B40-88BD-A23886883253}" destId="{C8187427-A258-4582-975E-F057CD69A80E}" srcOrd="0" destOrd="0" presId="urn:microsoft.com/office/officeart/2005/8/layout/process1"/>
    <dgm:cxn modelId="{B301874B-E32E-44CA-91BC-FB9AB8B2C5EC}" type="presParOf" srcId="{0EFDF067-83C9-4A64-BAB8-23521555A0B6}" destId="{26B5A4DC-00C8-491F-98B1-AE0E2EBCC90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A23D27-7BE5-4405-BFF2-2EBF9B370E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DDFBFF-434E-4609-9A1D-89B69FBEE04E}">
      <dgm:prSet phldrT="[Text]" custT="1"/>
      <dgm:spPr/>
      <dgm:t>
        <a:bodyPr/>
        <a:lstStyle/>
        <a:p>
          <a:r>
            <a:rPr lang="en-US" sz="2400" b="1" dirty="0" smtClean="0"/>
            <a:t>Market Price</a:t>
          </a:r>
        </a:p>
        <a:p>
          <a:r>
            <a:rPr lang="en-US" sz="2400" dirty="0" smtClean="0"/>
            <a:t>Current price a buyer is willing to pay</a:t>
          </a:r>
          <a:endParaRPr lang="en-US" sz="2400" dirty="0"/>
        </a:p>
      </dgm:t>
    </dgm:pt>
    <dgm:pt modelId="{1AE78650-F546-46BE-9D7D-8BDBCC7F6349}" type="parTrans" cxnId="{F24E13A6-0639-4EE7-BB32-D4332A44BCA8}">
      <dgm:prSet/>
      <dgm:spPr/>
      <dgm:t>
        <a:bodyPr/>
        <a:lstStyle/>
        <a:p>
          <a:endParaRPr lang="en-US"/>
        </a:p>
      </dgm:t>
    </dgm:pt>
    <dgm:pt modelId="{1198AB6E-7171-41B6-B27E-833FC9393C1F}" type="sibTrans" cxnId="{F24E13A6-0639-4EE7-BB32-D4332A44BCA8}">
      <dgm:prSet/>
      <dgm:spPr/>
      <dgm:t>
        <a:bodyPr/>
        <a:lstStyle/>
        <a:p>
          <a:endParaRPr lang="en-US"/>
        </a:p>
      </dgm:t>
    </dgm:pt>
    <dgm:pt modelId="{6236FC59-5817-4F2B-BBB4-005DB744C6E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cs typeface="Calibri" pitchFamily="34" charset="0"/>
            </a:rPr>
            <a:t>Stocks sells for a  price </a:t>
          </a:r>
          <a:r>
            <a:rPr lang="en-US" sz="2800" i="0" u="sng" dirty="0" smtClean="0">
              <a:cs typeface="Calibri" pitchFamily="34" charset="0"/>
            </a:rPr>
            <a:t>higher</a:t>
          </a:r>
          <a:r>
            <a:rPr lang="en-US" sz="2800" i="0" u="none" dirty="0" smtClean="0">
              <a:cs typeface="Calibri" pitchFamily="34" charset="0"/>
            </a:rPr>
            <a:t> than what was paid</a:t>
          </a:r>
          <a:endParaRPr lang="en-US" sz="2800" i="0" u="none" dirty="0">
            <a:cs typeface="Calibri" pitchFamily="34" charset="0"/>
          </a:endParaRPr>
        </a:p>
      </dgm:t>
    </dgm:pt>
    <dgm:pt modelId="{E3E816B3-D4A7-4DD3-BC46-C9A450267ED5}" type="parTrans" cxnId="{2C561CBF-1149-431F-A8EB-6A5BCB5E26C8}">
      <dgm:prSet/>
      <dgm:spPr/>
      <dgm:t>
        <a:bodyPr/>
        <a:lstStyle/>
        <a:p>
          <a:endParaRPr lang="en-US"/>
        </a:p>
      </dgm:t>
    </dgm:pt>
    <dgm:pt modelId="{23DE2FEA-6BD8-4D5B-A0EF-E751DBD7A760}" type="sibTrans" cxnId="{2C561CBF-1149-431F-A8EB-6A5BCB5E26C8}">
      <dgm:prSet/>
      <dgm:spPr/>
      <dgm:t>
        <a:bodyPr/>
        <a:lstStyle/>
        <a:p>
          <a:endParaRPr lang="en-US"/>
        </a:p>
      </dgm:t>
    </dgm:pt>
    <dgm:pt modelId="{FC781D56-DCBB-4E19-A188-698279D214E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Capital gain – </a:t>
          </a:r>
          <a:r>
            <a:rPr lang="en-US" sz="2000" u="sng" dirty="0" smtClean="0"/>
            <a:t>unearned income </a:t>
          </a:r>
          <a:r>
            <a:rPr lang="en-US" sz="2000" dirty="0" smtClean="0"/>
            <a:t>received from the sale of an asset above its purchase price</a:t>
          </a:r>
        </a:p>
      </dgm:t>
    </dgm:pt>
    <dgm:pt modelId="{59B65621-47F9-4EC1-9DF8-EDA2AC11556E}" type="parTrans" cxnId="{60EE9074-7766-4ADF-8948-16A0964EB649}">
      <dgm:prSet/>
      <dgm:spPr/>
      <dgm:t>
        <a:bodyPr/>
        <a:lstStyle/>
        <a:p>
          <a:endParaRPr lang="en-US"/>
        </a:p>
      </dgm:t>
    </dgm:pt>
    <dgm:pt modelId="{D64A03BA-CE24-4338-A50A-A3DC91D356AD}" type="sibTrans" cxnId="{60EE9074-7766-4ADF-8948-16A0964EB649}">
      <dgm:prSet/>
      <dgm:spPr/>
      <dgm:t>
        <a:bodyPr/>
        <a:lstStyle/>
        <a:p>
          <a:endParaRPr lang="en-US"/>
        </a:p>
      </dgm:t>
    </dgm:pt>
    <dgm:pt modelId="{A703E598-01BE-42E6-B54C-0CFF5B8B4FB9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cs typeface="Calibri" pitchFamily="34" charset="0"/>
            </a:rPr>
            <a:t>Stock sells for a price </a:t>
          </a:r>
          <a:r>
            <a:rPr lang="en-US" sz="2800" u="sng" dirty="0" smtClean="0">
              <a:cs typeface="Calibri" pitchFamily="34" charset="0"/>
            </a:rPr>
            <a:t>lower</a:t>
          </a:r>
          <a:r>
            <a:rPr lang="en-US" sz="2800" u="none" dirty="0" smtClean="0">
              <a:cs typeface="Calibri" pitchFamily="34" charset="0"/>
            </a:rPr>
            <a:t> than what was paid</a:t>
          </a:r>
          <a:endParaRPr lang="en-US" sz="2800" u="none" dirty="0">
            <a:cs typeface="Calibri" pitchFamily="34" charset="0"/>
          </a:endParaRPr>
        </a:p>
      </dgm:t>
    </dgm:pt>
    <dgm:pt modelId="{1B602380-96E6-4563-A1CB-F1EB95C3E734}" type="parTrans" cxnId="{62A571CD-953A-4B15-A2FB-763278E4EF9A}">
      <dgm:prSet/>
      <dgm:spPr/>
      <dgm:t>
        <a:bodyPr/>
        <a:lstStyle/>
        <a:p>
          <a:endParaRPr lang="en-US"/>
        </a:p>
      </dgm:t>
    </dgm:pt>
    <dgm:pt modelId="{86C09202-B7FB-4E50-92F8-14BD6900A1F8}" type="sibTrans" cxnId="{62A571CD-953A-4B15-A2FB-763278E4EF9A}">
      <dgm:prSet/>
      <dgm:spPr/>
      <dgm:t>
        <a:bodyPr/>
        <a:lstStyle/>
        <a:p>
          <a:endParaRPr lang="en-US"/>
        </a:p>
      </dgm:t>
    </dgm:pt>
    <dgm:pt modelId="{BF877539-DEF6-45F4-843E-5F6FA75B17A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Stockholder will </a:t>
          </a:r>
          <a:r>
            <a:rPr lang="en-US" sz="2400" u="sng" dirty="0" smtClean="0"/>
            <a:t>lose money</a:t>
          </a:r>
          <a:endParaRPr lang="en-US" sz="2400" u="sng" dirty="0"/>
        </a:p>
      </dgm:t>
    </dgm:pt>
    <dgm:pt modelId="{07FC6A4A-9F79-4B3C-81FB-AB6D269E0B9E}" type="parTrans" cxnId="{E5A91F12-DAE3-41D4-A2F4-46FCC28A2352}">
      <dgm:prSet/>
      <dgm:spPr/>
      <dgm:t>
        <a:bodyPr/>
        <a:lstStyle/>
        <a:p>
          <a:endParaRPr lang="en-US"/>
        </a:p>
      </dgm:t>
    </dgm:pt>
    <dgm:pt modelId="{F5E052AB-3BBC-4DBC-9CC4-9408D4875F60}" type="sibTrans" cxnId="{E5A91F12-DAE3-41D4-A2F4-46FCC28A2352}">
      <dgm:prSet/>
      <dgm:spPr/>
      <dgm:t>
        <a:bodyPr/>
        <a:lstStyle/>
        <a:p>
          <a:endParaRPr lang="en-US"/>
        </a:p>
      </dgm:t>
    </dgm:pt>
    <dgm:pt modelId="{1F39E28C-104C-46AB-BFC3-517AC653489D}" type="pres">
      <dgm:prSet presAssocID="{FDA23D27-7BE5-4405-BFF2-2EBF9B370E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E3CDA8-EC83-4928-A160-F594844C1AC0}" type="pres">
      <dgm:prSet presAssocID="{49DDFBFF-434E-4609-9A1D-89B69FBEE04E}" presName="hierRoot1" presStyleCnt="0"/>
      <dgm:spPr/>
    </dgm:pt>
    <dgm:pt modelId="{574797DD-8CF6-4F59-AEB8-02020515FFE7}" type="pres">
      <dgm:prSet presAssocID="{49DDFBFF-434E-4609-9A1D-89B69FBEE04E}" presName="composite" presStyleCnt="0"/>
      <dgm:spPr/>
    </dgm:pt>
    <dgm:pt modelId="{2B455C2B-1662-49EB-8ADB-F39B08006A52}" type="pres">
      <dgm:prSet presAssocID="{49DDFBFF-434E-4609-9A1D-89B69FBEE04E}" presName="background" presStyleLbl="node0" presStyleIdx="0" presStyleCnt="1"/>
      <dgm:spPr/>
    </dgm:pt>
    <dgm:pt modelId="{3E5BD780-E16C-4810-A0AD-03751AD6D0FD}" type="pres">
      <dgm:prSet presAssocID="{49DDFBFF-434E-4609-9A1D-89B69FBEE04E}" presName="text" presStyleLbl="fgAcc0" presStyleIdx="0" presStyleCnt="1" custScaleX="193903" custScaleY="138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74878-612F-4F0E-A4CB-B644731448CF}" type="pres">
      <dgm:prSet presAssocID="{49DDFBFF-434E-4609-9A1D-89B69FBEE04E}" presName="hierChild2" presStyleCnt="0"/>
      <dgm:spPr/>
    </dgm:pt>
    <dgm:pt modelId="{13DB2B7D-2892-47A1-ABB4-7BB1785A7A73}" type="pres">
      <dgm:prSet presAssocID="{E3E816B3-D4A7-4DD3-BC46-C9A450267ED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C0947C0-57FE-45F2-8CAE-2C8F5E334C85}" type="pres">
      <dgm:prSet presAssocID="{6236FC59-5817-4F2B-BBB4-005DB744C6EE}" presName="hierRoot2" presStyleCnt="0"/>
      <dgm:spPr/>
    </dgm:pt>
    <dgm:pt modelId="{7E311583-DCFB-4C57-A53A-F82F9E069E28}" type="pres">
      <dgm:prSet presAssocID="{6236FC59-5817-4F2B-BBB4-005DB744C6EE}" presName="composite2" presStyleCnt="0"/>
      <dgm:spPr/>
    </dgm:pt>
    <dgm:pt modelId="{967B52F0-FE1F-43AD-866B-D1A5024E1114}" type="pres">
      <dgm:prSet presAssocID="{6236FC59-5817-4F2B-BBB4-005DB744C6EE}" presName="background2" presStyleLbl="node2" presStyleIdx="0" presStyleCnt="2"/>
      <dgm:spPr/>
    </dgm:pt>
    <dgm:pt modelId="{09A0CEDC-1C22-4813-86B4-AC0961FC7AB2}" type="pres">
      <dgm:prSet presAssocID="{6236FC59-5817-4F2B-BBB4-005DB744C6EE}" presName="text2" presStyleLbl="fgAcc2" presStyleIdx="0" presStyleCnt="2" custScaleX="193903" custScaleY="138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D32B9-C2BC-4617-A277-D94164D76488}" type="pres">
      <dgm:prSet presAssocID="{6236FC59-5817-4F2B-BBB4-005DB744C6EE}" presName="hierChild3" presStyleCnt="0"/>
      <dgm:spPr/>
    </dgm:pt>
    <dgm:pt modelId="{F6D9A7F8-1A7A-46CB-A810-FD5A8D55DF72}" type="pres">
      <dgm:prSet presAssocID="{59B65621-47F9-4EC1-9DF8-EDA2AC11556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303FCA9-6354-40AE-808F-07EC18F1024D}" type="pres">
      <dgm:prSet presAssocID="{FC781D56-DCBB-4E19-A188-698279D214E1}" presName="hierRoot3" presStyleCnt="0"/>
      <dgm:spPr/>
    </dgm:pt>
    <dgm:pt modelId="{D79C3C15-C9C9-4D70-A3B3-E5B72F2F8BAC}" type="pres">
      <dgm:prSet presAssocID="{FC781D56-DCBB-4E19-A188-698279D214E1}" presName="composite3" presStyleCnt="0"/>
      <dgm:spPr/>
    </dgm:pt>
    <dgm:pt modelId="{9AF26872-38F5-43AF-AF5F-C3A8A704F306}" type="pres">
      <dgm:prSet presAssocID="{FC781D56-DCBB-4E19-A188-698279D214E1}" presName="background3" presStyleLbl="node3" presStyleIdx="0" presStyleCnt="2"/>
      <dgm:spPr/>
    </dgm:pt>
    <dgm:pt modelId="{C3EC7D80-965F-4226-95CA-5153626EE08E}" type="pres">
      <dgm:prSet presAssocID="{FC781D56-DCBB-4E19-A188-698279D214E1}" presName="text3" presStyleLbl="fgAcc3" presStyleIdx="0" presStyleCnt="2" custScaleX="193903" custScaleY="138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004CB-56EB-4A91-978E-CCF2F98E68FD}" type="pres">
      <dgm:prSet presAssocID="{FC781D56-DCBB-4E19-A188-698279D214E1}" presName="hierChild4" presStyleCnt="0"/>
      <dgm:spPr/>
    </dgm:pt>
    <dgm:pt modelId="{D304AB10-FB06-422C-A338-9213F43155AC}" type="pres">
      <dgm:prSet presAssocID="{1B602380-96E6-4563-A1CB-F1EB95C3E73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9A8B14-E1BC-423A-A7B1-B60C99175333}" type="pres">
      <dgm:prSet presAssocID="{A703E598-01BE-42E6-B54C-0CFF5B8B4FB9}" presName="hierRoot2" presStyleCnt="0"/>
      <dgm:spPr/>
    </dgm:pt>
    <dgm:pt modelId="{E6D03E31-E826-44F4-ABA3-CE2F6CE60F04}" type="pres">
      <dgm:prSet presAssocID="{A703E598-01BE-42E6-B54C-0CFF5B8B4FB9}" presName="composite2" presStyleCnt="0"/>
      <dgm:spPr/>
    </dgm:pt>
    <dgm:pt modelId="{8264CA34-8A2B-40A5-B145-5AA5DE833B2C}" type="pres">
      <dgm:prSet presAssocID="{A703E598-01BE-42E6-B54C-0CFF5B8B4FB9}" presName="background2" presStyleLbl="node2" presStyleIdx="1" presStyleCnt="2"/>
      <dgm:spPr/>
    </dgm:pt>
    <dgm:pt modelId="{19781311-B90D-4C88-869F-B2F31677504E}" type="pres">
      <dgm:prSet presAssocID="{A703E598-01BE-42E6-B54C-0CFF5B8B4FB9}" presName="text2" presStyleLbl="fgAcc2" presStyleIdx="1" presStyleCnt="2" custScaleX="193903" custScaleY="138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B2AE2-D83D-4108-B888-7F320305190A}" type="pres">
      <dgm:prSet presAssocID="{A703E598-01BE-42E6-B54C-0CFF5B8B4FB9}" presName="hierChild3" presStyleCnt="0"/>
      <dgm:spPr/>
    </dgm:pt>
    <dgm:pt modelId="{5286B9F2-936E-47AE-8CB5-6DB2F3947BFB}" type="pres">
      <dgm:prSet presAssocID="{07FC6A4A-9F79-4B3C-81FB-AB6D269E0B9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AF379B2-DA67-433B-91FA-4813FFA3EAD2}" type="pres">
      <dgm:prSet presAssocID="{BF877539-DEF6-45F4-843E-5F6FA75B17AD}" presName="hierRoot3" presStyleCnt="0"/>
      <dgm:spPr/>
    </dgm:pt>
    <dgm:pt modelId="{417428DA-8793-43CC-BC7D-D08527BC5201}" type="pres">
      <dgm:prSet presAssocID="{BF877539-DEF6-45F4-843E-5F6FA75B17AD}" presName="composite3" presStyleCnt="0"/>
      <dgm:spPr/>
    </dgm:pt>
    <dgm:pt modelId="{6D287C6A-2072-44D5-86A5-A1E314E661B4}" type="pres">
      <dgm:prSet presAssocID="{BF877539-DEF6-45F4-843E-5F6FA75B17AD}" presName="background3" presStyleLbl="node3" presStyleIdx="1" presStyleCnt="2"/>
      <dgm:spPr/>
    </dgm:pt>
    <dgm:pt modelId="{A15AA6A3-11C8-403E-B065-34C7A45603E3}" type="pres">
      <dgm:prSet presAssocID="{BF877539-DEF6-45F4-843E-5F6FA75B17AD}" presName="text3" presStyleLbl="fgAcc3" presStyleIdx="1" presStyleCnt="2" custScaleX="193903" custScaleY="138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9D0DA-B08A-4AED-810B-8E2F2E376F20}" type="pres">
      <dgm:prSet presAssocID="{BF877539-DEF6-45F4-843E-5F6FA75B17AD}" presName="hierChild4" presStyleCnt="0"/>
      <dgm:spPr/>
    </dgm:pt>
  </dgm:ptLst>
  <dgm:cxnLst>
    <dgm:cxn modelId="{DC560CAC-78A1-40C4-8DE8-566E69659D0B}" type="presOf" srcId="{FDA23D27-7BE5-4405-BFF2-2EBF9B370EC3}" destId="{1F39E28C-104C-46AB-BFC3-517AC653489D}" srcOrd="0" destOrd="0" presId="urn:microsoft.com/office/officeart/2005/8/layout/hierarchy1"/>
    <dgm:cxn modelId="{6E318956-68F3-4EEA-94D6-69B096B9C264}" type="presOf" srcId="{6236FC59-5817-4F2B-BBB4-005DB744C6EE}" destId="{09A0CEDC-1C22-4813-86B4-AC0961FC7AB2}" srcOrd="0" destOrd="0" presId="urn:microsoft.com/office/officeart/2005/8/layout/hierarchy1"/>
    <dgm:cxn modelId="{5ECEFC02-D613-40BE-ABFD-4ACEFB8E8310}" type="presOf" srcId="{A703E598-01BE-42E6-B54C-0CFF5B8B4FB9}" destId="{19781311-B90D-4C88-869F-B2F31677504E}" srcOrd="0" destOrd="0" presId="urn:microsoft.com/office/officeart/2005/8/layout/hierarchy1"/>
    <dgm:cxn modelId="{511F975A-FB71-4FA5-AFEB-9EF1C0887939}" type="presOf" srcId="{1B602380-96E6-4563-A1CB-F1EB95C3E734}" destId="{D304AB10-FB06-422C-A338-9213F43155AC}" srcOrd="0" destOrd="0" presId="urn:microsoft.com/office/officeart/2005/8/layout/hierarchy1"/>
    <dgm:cxn modelId="{2C561CBF-1149-431F-A8EB-6A5BCB5E26C8}" srcId="{49DDFBFF-434E-4609-9A1D-89B69FBEE04E}" destId="{6236FC59-5817-4F2B-BBB4-005DB744C6EE}" srcOrd="0" destOrd="0" parTransId="{E3E816B3-D4A7-4DD3-BC46-C9A450267ED5}" sibTransId="{23DE2FEA-6BD8-4D5B-A0EF-E751DBD7A760}"/>
    <dgm:cxn modelId="{E5A91F12-DAE3-41D4-A2F4-46FCC28A2352}" srcId="{A703E598-01BE-42E6-B54C-0CFF5B8B4FB9}" destId="{BF877539-DEF6-45F4-843E-5F6FA75B17AD}" srcOrd="0" destOrd="0" parTransId="{07FC6A4A-9F79-4B3C-81FB-AB6D269E0B9E}" sibTransId="{F5E052AB-3BBC-4DBC-9CC4-9408D4875F60}"/>
    <dgm:cxn modelId="{CC0958D1-6662-4EDE-BDD0-3E35C2D2AEE6}" type="presOf" srcId="{49DDFBFF-434E-4609-9A1D-89B69FBEE04E}" destId="{3E5BD780-E16C-4810-A0AD-03751AD6D0FD}" srcOrd="0" destOrd="0" presId="urn:microsoft.com/office/officeart/2005/8/layout/hierarchy1"/>
    <dgm:cxn modelId="{39B57558-DF6C-4A24-BD31-1F90AB2EBC7B}" type="presOf" srcId="{59B65621-47F9-4EC1-9DF8-EDA2AC11556E}" destId="{F6D9A7F8-1A7A-46CB-A810-FD5A8D55DF72}" srcOrd="0" destOrd="0" presId="urn:microsoft.com/office/officeart/2005/8/layout/hierarchy1"/>
    <dgm:cxn modelId="{60EE9074-7766-4ADF-8948-16A0964EB649}" srcId="{6236FC59-5817-4F2B-BBB4-005DB744C6EE}" destId="{FC781D56-DCBB-4E19-A188-698279D214E1}" srcOrd="0" destOrd="0" parTransId="{59B65621-47F9-4EC1-9DF8-EDA2AC11556E}" sibTransId="{D64A03BA-CE24-4338-A50A-A3DC91D356AD}"/>
    <dgm:cxn modelId="{62A571CD-953A-4B15-A2FB-763278E4EF9A}" srcId="{49DDFBFF-434E-4609-9A1D-89B69FBEE04E}" destId="{A703E598-01BE-42E6-B54C-0CFF5B8B4FB9}" srcOrd="1" destOrd="0" parTransId="{1B602380-96E6-4563-A1CB-F1EB95C3E734}" sibTransId="{86C09202-B7FB-4E50-92F8-14BD6900A1F8}"/>
    <dgm:cxn modelId="{6BE22662-D75A-4535-A714-C51B4E53A26B}" type="presOf" srcId="{07FC6A4A-9F79-4B3C-81FB-AB6D269E0B9E}" destId="{5286B9F2-936E-47AE-8CB5-6DB2F3947BFB}" srcOrd="0" destOrd="0" presId="urn:microsoft.com/office/officeart/2005/8/layout/hierarchy1"/>
    <dgm:cxn modelId="{C3C3F140-CA13-4EE8-A6E1-1B3AEFC3E620}" type="presOf" srcId="{E3E816B3-D4A7-4DD3-BC46-C9A450267ED5}" destId="{13DB2B7D-2892-47A1-ABB4-7BB1785A7A73}" srcOrd="0" destOrd="0" presId="urn:microsoft.com/office/officeart/2005/8/layout/hierarchy1"/>
    <dgm:cxn modelId="{B15D59E1-D9E0-4C29-8357-3872F4D38D58}" type="presOf" srcId="{BF877539-DEF6-45F4-843E-5F6FA75B17AD}" destId="{A15AA6A3-11C8-403E-B065-34C7A45603E3}" srcOrd="0" destOrd="0" presId="urn:microsoft.com/office/officeart/2005/8/layout/hierarchy1"/>
    <dgm:cxn modelId="{F24E13A6-0639-4EE7-BB32-D4332A44BCA8}" srcId="{FDA23D27-7BE5-4405-BFF2-2EBF9B370EC3}" destId="{49DDFBFF-434E-4609-9A1D-89B69FBEE04E}" srcOrd="0" destOrd="0" parTransId="{1AE78650-F546-46BE-9D7D-8BDBCC7F6349}" sibTransId="{1198AB6E-7171-41B6-B27E-833FC9393C1F}"/>
    <dgm:cxn modelId="{E524553D-90B2-4C20-B3EA-20F4628C93C4}" type="presOf" srcId="{FC781D56-DCBB-4E19-A188-698279D214E1}" destId="{C3EC7D80-965F-4226-95CA-5153626EE08E}" srcOrd="0" destOrd="0" presId="urn:microsoft.com/office/officeart/2005/8/layout/hierarchy1"/>
    <dgm:cxn modelId="{405A9061-412F-41A5-B415-BEF28F307BB4}" type="presParOf" srcId="{1F39E28C-104C-46AB-BFC3-517AC653489D}" destId="{0CE3CDA8-EC83-4928-A160-F594844C1AC0}" srcOrd="0" destOrd="0" presId="urn:microsoft.com/office/officeart/2005/8/layout/hierarchy1"/>
    <dgm:cxn modelId="{3F43476C-8531-4CE9-94E3-3A5EE9D7EE1B}" type="presParOf" srcId="{0CE3CDA8-EC83-4928-A160-F594844C1AC0}" destId="{574797DD-8CF6-4F59-AEB8-02020515FFE7}" srcOrd="0" destOrd="0" presId="urn:microsoft.com/office/officeart/2005/8/layout/hierarchy1"/>
    <dgm:cxn modelId="{EE27D7C1-5174-4CFD-B264-E2A779FA747B}" type="presParOf" srcId="{574797DD-8CF6-4F59-AEB8-02020515FFE7}" destId="{2B455C2B-1662-49EB-8ADB-F39B08006A52}" srcOrd="0" destOrd="0" presId="urn:microsoft.com/office/officeart/2005/8/layout/hierarchy1"/>
    <dgm:cxn modelId="{64CEBB4A-B235-4B2A-A2A5-D004E796E4FB}" type="presParOf" srcId="{574797DD-8CF6-4F59-AEB8-02020515FFE7}" destId="{3E5BD780-E16C-4810-A0AD-03751AD6D0FD}" srcOrd="1" destOrd="0" presId="urn:microsoft.com/office/officeart/2005/8/layout/hierarchy1"/>
    <dgm:cxn modelId="{DD239A55-C84C-4330-A701-93B6E09C5BAD}" type="presParOf" srcId="{0CE3CDA8-EC83-4928-A160-F594844C1AC0}" destId="{62F74878-612F-4F0E-A4CB-B644731448CF}" srcOrd="1" destOrd="0" presId="urn:microsoft.com/office/officeart/2005/8/layout/hierarchy1"/>
    <dgm:cxn modelId="{6E4C07AB-FE7E-4229-96E4-0351E434080A}" type="presParOf" srcId="{62F74878-612F-4F0E-A4CB-B644731448CF}" destId="{13DB2B7D-2892-47A1-ABB4-7BB1785A7A73}" srcOrd="0" destOrd="0" presId="urn:microsoft.com/office/officeart/2005/8/layout/hierarchy1"/>
    <dgm:cxn modelId="{1D2DBD96-EFF7-4752-B160-19485E3E2511}" type="presParOf" srcId="{62F74878-612F-4F0E-A4CB-B644731448CF}" destId="{8C0947C0-57FE-45F2-8CAE-2C8F5E334C85}" srcOrd="1" destOrd="0" presId="urn:microsoft.com/office/officeart/2005/8/layout/hierarchy1"/>
    <dgm:cxn modelId="{A0DF3516-671E-498A-A835-86175B9CC365}" type="presParOf" srcId="{8C0947C0-57FE-45F2-8CAE-2C8F5E334C85}" destId="{7E311583-DCFB-4C57-A53A-F82F9E069E28}" srcOrd="0" destOrd="0" presId="urn:microsoft.com/office/officeart/2005/8/layout/hierarchy1"/>
    <dgm:cxn modelId="{0F7B2639-6193-420A-8A7C-6EE650CE06EA}" type="presParOf" srcId="{7E311583-DCFB-4C57-A53A-F82F9E069E28}" destId="{967B52F0-FE1F-43AD-866B-D1A5024E1114}" srcOrd="0" destOrd="0" presId="urn:microsoft.com/office/officeart/2005/8/layout/hierarchy1"/>
    <dgm:cxn modelId="{949ADA8F-3444-4EC2-BFEF-295EFBA966A3}" type="presParOf" srcId="{7E311583-DCFB-4C57-A53A-F82F9E069E28}" destId="{09A0CEDC-1C22-4813-86B4-AC0961FC7AB2}" srcOrd="1" destOrd="0" presId="urn:microsoft.com/office/officeart/2005/8/layout/hierarchy1"/>
    <dgm:cxn modelId="{CAC18FC8-D92D-4BA1-8B2F-82D0E631A246}" type="presParOf" srcId="{8C0947C0-57FE-45F2-8CAE-2C8F5E334C85}" destId="{A52D32B9-C2BC-4617-A277-D94164D76488}" srcOrd="1" destOrd="0" presId="urn:microsoft.com/office/officeart/2005/8/layout/hierarchy1"/>
    <dgm:cxn modelId="{EEA501DC-78ED-475D-8400-C542172F0F4E}" type="presParOf" srcId="{A52D32B9-C2BC-4617-A277-D94164D76488}" destId="{F6D9A7F8-1A7A-46CB-A810-FD5A8D55DF72}" srcOrd="0" destOrd="0" presId="urn:microsoft.com/office/officeart/2005/8/layout/hierarchy1"/>
    <dgm:cxn modelId="{6B8F8BE7-E976-423D-9263-BEE9590A8C54}" type="presParOf" srcId="{A52D32B9-C2BC-4617-A277-D94164D76488}" destId="{F303FCA9-6354-40AE-808F-07EC18F1024D}" srcOrd="1" destOrd="0" presId="urn:microsoft.com/office/officeart/2005/8/layout/hierarchy1"/>
    <dgm:cxn modelId="{C3590887-871A-490A-B2C8-A947CDCC7151}" type="presParOf" srcId="{F303FCA9-6354-40AE-808F-07EC18F1024D}" destId="{D79C3C15-C9C9-4D70-A3B3-E5B72F2F8BAC}" srcOrd="0" destOrd="0" presId="urn:microsoft.com/office/officeart/2005/8/layout/hierarchy1"/>
    <dgm:cxn modelId="{5CA44BB1-7623-423A-8570-A1FD8439D62A}" type="presParOf" srcId="{D79C3C15-C9C9-4D70-A3B3-E5B72F2F8BAC}" destId="{9AF26872-38F5-43AF-AF5F-C3A8A704F306}" srcOrd="0" destOrd="0" presId="urn:microsoft.com/office/officeart/2005/8/layout/hierarchy1"/>
    <dgm:cxn modelId="{2600B8F9-6B37-4297-93AD-06047BE839A9}" type="presParOf" srcId="{D79C3C15-C9C9-4D70-A3B3-E5B72F2F8BAC}" destId="{C3EC7D80-965F-4226-95CA-5153626EE08E}" srcOrd="1" destOrd="0" presId="urn:microsoft.com/office/officeart/2005/8/layout/hierarchy1"/>
    <dgm:cxn modelId="{FAE4CF52-246C-40A8-895E-2DBDD3D6156C}" type="presParOf" srcId="{F303FCA9-6354-40AE-808F-07EC18F1024D}" destId="{B30004CB-56EB-4A91-978E-CCF2F98E68FD}" srcOrd="1" destOrd="0" presId="urn:microsoft.com/office/officeart/2005/8/layout/hierarchy1"/>
    <dgm:cxn modelId="{D6DFE34C-2F6B-4CF0-885A-E927C941E015}" type="presParOf" srcId="{62F74878-612F-4F0E-A4CB-B644731448CF}" destId="{D304AB10-FB06-422C-A338-9213F43155AC}" srcOrd="2" destOrd="0" presId="urn:microsoft.com/office/officeart/2005/8/layout/hierarchy1"/>
    <dgm:cxn modelId="{F2ED847C-B063-4C76-96B9-870717CC4D07}" type="presParOf" srcId="{62F74878-612F-4F0E-A4CB-B644731448CF}" destId="{479A8B14-E1BC-423A-A7B1-B60C99175333}" srcOrd="3" destOrd="0" presId="urn:microsoft.com/office/officeart/2005/8/layout/hierarchy1"/>
    <dgm:cxn modelId="{F07BD803-4010-485C-99A6-31759DA24FAE}" type="presParOf" srcId="{479A8B14-E1BC-423A-A7B1-B60C99175333}" destId="{E6D03E31-E826-44F4-ABA3-CE2F6CE60F04}" srcOrd="0" destOrd="0" presId="urn:microsoft.com/office/officeart/2005/8/layout/hierarchy1"/>
    <dgm:cxn modelId="{DEB563F5-B575-4CF5-BF7E-E4E0FF4223D2}" type="presParOf" srcId="{E6D03E31-E826-44F4-ABA3-CE2F6CE60F04}" destId="{8264CA34-8A2B-40A5-B145-5AA5DE833B2C}" srcOrd="0" destOrd="0" presId="urn:microsoft.com/office/officeart/2005/8/layout/hierarchy1"/>
    <dgm:cxn modelId="{76130A55-2DBA-412E-A2F2-55E65A75554D}" type="presParOf" srcId="{E6D03E31-E826-44F4-ABA3-CE2F6CE60F04}" destId="{19781311-B90D-4C88-869F-B2F31677504E}" srcOrd="1" destOrd="0" presId="urn:microsoft.com/office/officeart/2005/8/layout/hierarchy1"/>
    <dgm:cxn modelId="{CC00AA4E-F97C-4245-B500-340FF887F4BF}" type="presParOf" srcId="{479A8B14-E1BC-423A-A7B1-B60C99175333}" destId="{40DB2AE2-D83D-4108-B888-7F320305190A}" srcOrd="1" destOrd="0" presId="urn:microsoft.com/office/officeart/2005/8/layout/hierarchy1"/>
    <dgm:cxn modelId="{E89B38E6-175B-4BA1-8DBE-6B1C5F3A856F}" type="presParOf" srcId="{40DB2AE2-D83D-4108-B888-7F320305190A}" destId="{5286B9F2-936E-47AE-8CB5-6DB2F3947BFB}" srcOrd="0" destOrd="0" presId="urn:microsoft.com/office/officeart/2005/8/layout/hierarchy1"/>
    <dgm:cxn modelId="{6CDFD078-1274-44C1-9C0E-F60B0A956DD8}" type="presParOf" srcId="{40DB2AE2-D83D-4108-B888-7F320305190A}" destId="{2AF379B2-DA67-433B-91FA-4813FFA3EAD2}" srcOrd="1" destOrd="0" presId="urn:microsoft.com/office/officeart/2005/8/layout/hierarchy1"/>
    <dgm:cxn modelId="{F9D924CB-9A2E-4512-ADB8-7873C557FF8B}" type="presParOf" srcId="{2AF379B2-DA67-433B-91FA-4813FFA3EAD2}" destId="{417428DA-8793-43CC-BC7D-D08527BC5201}" srcOrd="0" destOrd="0" presId="urn:microsoft.com/office/officeart/2005/8/layout/hierarchy1"/>
    <dgm:cxn modelId="{7B9049BE-CC14-402B-BE76-A89119CA46FE}" type="presParOf" srcId="{417428DA-8793-43CC-BC7D-D08527BC5201}" destId="{6D287C6A-2072-44D5-86A5-A1E314E661B4}" srcOrd="0" destOrd="0" presId="urn:microsoft.com/office/officeart/2005/8/layout/hierarchy1"/>
    <dgm:cxn modelId="{7EB0C3E7-FBC2-4D8D-B8A1-BE71EA6CAFC4}" type="presParOf" srcId="{417428DA-8793-43CC-BC7D-D08527BC5201}" destId="{A15AA6A3-11C8-403E-B065-34C7A45603E3}" srcOrd="1" destOrd="0" presId="urn:microsoft.com/office/officeart/2005/8/layout/hierarchy1"/>
    <dgm:cxn modelId="{C7B511E7-B2B6-4A78-9050-6B3DC8561B93}" type="presParOf" srcId="{2AF379B2-DA67-433B-91FA-4813FFA3EAD2}" destId="{7729D0DA-B08A-4AED-810B-8E2F2E376F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0BACCB-A4A7-4892-B8D5-182997970D9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3278C0E-D6EE-4363-B5A5-7551795AD3D2}">
      <dgm:prSet phldrT="[Text]" phldr="1"/>
      <dgm:spPr/>
      <dgm:t>
        <a:bodyPr/>
        <a:lstStyle/>
        <a:p>
          <a:endParaRPr lang="en-US"/>
        </a:p>
      </dgm:t>
    </dgm:pt>
    <dgm:pt modelId="{B384C8AA-0669-4A83-8619-5D7F4C62127F}" type="parTrans" cxnId="{DC966557-8008-48F0-8FAA-9B1FCBCD7A78}">
      <dgm:prSet/>
      <dgm:spPr/>
      <dgm:t>
        <a:bodyPr/>
        <a:lstStyle/>
        <a:p>
          <a:endParaRPr lang="en-US"/>
        </a:p>
      </dgm:t>
    </dgm:pt>
    <dgm:pt modelId="{3665891A-F87E-4644-B3B3-64EAFD2BF554}" type="sibTrans" cxnId="{DC966557-8008-48F0-8FAA-9B1FCBCD7A78}">
      <dgm:prSet/>
      <dgm:spPr/>
      <dgm:t>
        <a:bodyPr/>
        <a:lstStyle/>
        <a:p>
          <a:endParaRPr lang="en-US"/>
        </a:p>
      </dgm:t>
    </dgm:pt>
    <dgm:pt modelId="{973F9491-B4FB-4433-B4BF-02A633ADE960}">
      <dgm:prSet phldrT="[Text]" custT="1"/>
      <dgm:spPr/>
      <dgm:t>
        <a:bodyPr/>
        <a:lstStyle/>
        <a:p>
          <a:r>
            <a:rPr lang="en-US" sz="5000" dirty="0" smtClean="0"/>
            <a:t>A</a:t>
          </a:r>
          <a:endParaRPr lang="en-US" sz="5000" dirty="0"/>
        </a:p>
      </dgm:t>
    </dgm:pt>
    <dgm:pt modelId="{6AB36ACE-D092-4F17-BF39-6917B29EFE0C}" type="parTrans" cxnId="{927BBE9B-B356-4B13-90CE-306C8D80322B}">
      <dgm:prSet/>
      <dgm:spPr/>
      <dgm:t>
        <a:bodyPr/>
        <a:lstStyle/>
        <a:p>
          <a:endParaRPr lang="en-US"/>
        </a:p>
      </dgm:t>
    </dgm:pt>
    <dgm:pt modelId="{385D6682-E010-4644-A186-A35B23A523CC}" type="sibTrans" cxnId="{927BBE9B-B356-4B13-90CE-306C8D80322B}">
      <dgm:prSet/>
      <dgm:spPr/>
      <dgm:t>
        <a:bodyPr/>
        <a:lstStyle/>
        <a:p>
          <a:endParaRPr lang="en-US"/>
        </a:p>
      </dgm:t>
    </dgm:pt>
    <dgm:pt modelId="{4C272E12-6D28-4721-A3C7-2A5C5C90563B}">
      <dgm:prSet phldrT="[Text]" custT="1"/>
      <dgm:spPr/>
      <dgm:t>
        <a:bodyPr/>
        <a:lstStyle/>
        <a:p>
          <a:r>
            <a:rPr lang="en-US" sz="5000" dirty="0" smtClean="0"/>
            <a:t>E</a:t>
          </a:r>
          <a:endParaRPr lang="en-US" sz="5000" dirty="0"/>
        </a:p>
      </dgm:t>
    </dgm:pt>
    <dgm:pt modelId="{C6B6DE5A-5453-45B8-B4E8-279B9D61AE80}" type="parTrans" cxnId="{DD3B030C-256A-43F7-9A9E-2C075A3C41BA}">
      <dgm:prSet/>
      <dgm:spPr/>
      <dgm:t>
        <a:bodyPr/>
        <a:lstStyle/>
        <a:p>
          <a:endParaRPr lang="en-US"/>
        </a:p>
      </dgm:t>
    </dgm:pt>
    <dgm:pt modelId="{AE73FBBF-C7EB-485D-9C83-1B332EADCB83}" type="sibTrans" cxnId="{DD3B030C-256A-43F7-9A9E-2C075A3C41BA}">
      <dgm:prSet/>
      <dgm:spPr/>
      <dgm:t>
        <a:bodyPr/>
        <a:lstStyle/>
        <a:p>
          <a:endParaRPr lang="en-US"/>
        </a:p>
      </dgm:t>
    </dgm:pt>
    <dgm:pt modelId="{DAF0EEEF-C160-427C-A404-95A0430ACCF3}">
      <dgm:prSet phldrT="[Text]" custT="1"/>
      <dgm:spPr/>
      <dgm:t>
        <a:bodyPr/>
        <a:lstStyle/>
        <a:p>
          <a:r>
            <a:rPr lang="en-US" sz="5000" dirty="0" smtClean="0"/>
            <a:t>F</a:t>
          </a:r>
          <a:endParaRPr lang="en-US" sz="5000" dirty="0"/>
        </a:p>
      </dgm:t>
    </dgm:pt>
    <dgm:pt modelId="{2928DC5E-0ADB-45D6-B048-8D05EC563F48}" type="parTrans" cxnId="{85C6B90D-7371-4EB5-9199-E247B6951EBC}">
      <dgm:prSet/>
      <dgm:spPr/>
      <dgm:t>
        <a:bodyPr/>
        <a:lstStyle/>
        <a:p>
          <a:endParaRPr lang="en-US"/>
        </a:p>
      </dgm:t>
    </dgm:pt>
    <dgm:pt modelId="{455D1690-D7BE-489C-BB60-ACAB9DC78ED5}" type="sibTrans" cxnId="{85C6B90D-7371-4EB5-9199-E247B6951EBC}">
      <dgm:prSet/>
      <dgm:spPr/>
      <dgm:t>
        <a:bodyPr/>
        <a:lstStyle/>
        <a:p>
          <a:endParaRPr lang="en-US"/>
        </a:p>
      </dgm:t>
    </dgm:pt>
    <dgm:pt modelId="{D278F3F9-4CC8-4D16-B5BC-5AAA76121DAB}">
      <dgm:prSet phldrT="[Text]" custT="1"/>
      <dgm:spPr/>
      <dgm:t>
        <a:bodyPr/>
        <a:lstStyle/>
        <a:p>
          <a:r>
            <a:rPr lang="en-US" sz="5000" dirty="0" smtClean="0"/>
            <a:t>G</a:t>
          </a:r>
          <a:endParaRPr lang="en-US" sz="5000" dirty="0"/>
        </a:p>
      </dgm:t>
    </dgm:pt>
    <dgm:pt modelId="{0AA467C1-8506-4FC0-9024-67BADACF97A2}" type="parTrans" cxnId="{D14537A8-FF42-4F15-8FA4-011CFE7B2562}">
      <dgm:prSet/>
      <dgm:spPr/>
      <dgm:t>
        <a:bodyPr/>
        <a:lstStyle/>
        <a:p>
          <a:endParaRPr lang="en-US"/>
        </a:p>
      </dgm:t>
    </dgm:pt>
    <dgm:pt modelId="{CC6613A7-EC47-4ACB-AE36-6AE70F62AD80}" type="sibTrans" cxnId="{D14537A8-FF42-4F15-8FA4-011CFE7B2562}">
      <dgm:prSet/>
      <dgm:spPr/>
      <dgm:t>
        <a:bodyPr/>
        <a:lstStyle/>
        <a:p>
          <a:endParaRPr lang="en-US"/>
        </a:p>
      </dgm:t>
    </dgm:pt>
    <dgm:pt modelId="{6F81BDAD-06D5-461B-878E-A56D2FDFAF24}">
      <dgm:prSet custT="1"/>
      <dgm:spPr/>
      <dgm:t>
        <a:bodyPr/>
        <a:lstStyle/>
        <a:p>
          <a:r>
            <a:rPr lang="en-US" sz="5000" dirty="0" smtClean="0"/>
            <a:t>B</a:t>
          </a:r>
          <a:endParaRPr lang="en-US" sz="5000" dirty="0"/>
        </a:p>
      </dgm:t>
    </dgm:pt>
    <dgm:pt modelId="{928D5833-8E41-4DB5-829A-B65B89F5B2F7}" type="parTrans" cxnId="{E2DF0D2C-1627-4E1B-B8CC-BC008443A082}">
      <dgm:prSet/>
      <dgm:spPr/>
      <dgm:t>
        <a:bodyPr/>
        <a:lstStyle/>
        <a:p>
          <a:endParaRPr lang="en-US"/>
        </a:p>
      </dgm:t>
    </dgm:pt>
    <dgm:pt modelId="{BAB68E43-6597-4077-9686-83FAB66D2CD6}" type="sibTrans" cxnId="{E2DF0D2C-1627-4E1B-B8CC-BC008443A082}">
      <dgm:prSet/>
      <dgm:spPr/>
      <dgm:t>
        <a:bodyPr/>
        <a:lstStyle/>
        <a:p>
          <a:endParaRPr lang="en-US"/>
        </a:p>
      </dgm:t>
    </dgm:pt>
    <dgm:pt modelId="{E8579556-5003-4F7E-A2D6-ECD5841A87C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5000" dirty="0" smtClean="0"/>
            <a:t>C</a:t>
          </a:r>
          <a:endParaRPr lang="en-US" sz="5000" dirty="0"/>
        </a:p>
      </dgm:t>
    </dgm:pt>
    <dgm:pt modelId="{643ADBFD-8596-431D-A6A4-0D6342DD8011}" type="parTrans" cxnId="{728AC88E-DDE2-487B-A3E3-F622670B0B9E}">
      <dgm:prSet/>
      <dgm:spPr/>
      <dgm:t>
        <a:bodyPr/>
        <a:lstStyle/>
        <a:p>
          <a:endParaRPr lang="en-US"/>
        </a:p>
      </dgm:t>
    </dgm:pt>
    <dgm:pt modelId="{379C0498-135F-48A2-9A9F-2B766FC0A225}" type="sibTrans" cxnId="{728AC88E-DDE2-487B-A3E3-F622670B0B9E}">
      <dgm:prSet/>
      <dgm:spPr/>
      <dgm:t>
        <a:bodyPr/>
        <a:lstStyle/>
        <a:p>
          <a:endParaRPr lang="en-US"/>
        </a:p>
      </dgm:t>
    </dgm:pt>
    <dgm:pt modelId="{07FB7DF1-0563-4AE3-B0A3-FECA2E862789}">
      <dgm:prSet custT="1"/>
      <dgm:spPr/>
      <dgm:t>
        <a:bodyPr/>
        <a:lstStyle/>
        <a:p>
          <a:r>
            <a:rPr lang="en-US" sz="5000" dirty="0" smtClean="0"/>
            <a:t>D</a:t>
          </a:r>
          <a:endParaRPr lang="en-US" sz="5000" dirty="0"/>
        </a:p>
      </dgm:t>
    </dgm:pt>
    <dgm:pt modelId="{054231B0-37BA-44AA-BA6B-28AE2458BDC5}" type="parTrans" cxnId="{000637D8-2532-407D-B582-A9864EAE42E5}">
      <dgm:prSet/>
      <dgm:spPr/>
      <dgm:t>
        <a:bodyPr/>
        <a:lstStyle/>
        <a:p>
          <a:endParaRPr lang="en-US"/>
        </a:p>
      </dgm:t>
    </dgm:pt>
    <dgm:pt modelId="{A70097D6-9524-42C3-8DD3-85E7DCD85D61}" type="sibTrans" cxnId="{000637D8-2532-407D-B582-A9864EAE42E5}">
      <dgm:prSet/>
      <dgm:spPr/>
      <dgm:t>
        <a:bodyPr/>
        <a:lstStyle/>
        <a:p>
          <a:endParaRPr lang="en-US"/>
        </a:p>
      </dgm:t>
    </dgm:pt>
    <dgm:pt modelId="{04EAD25D-8DF5-4EE6-B053-E1B56366810A}" type="pres">
      <dgm:prSet presAssocID="{520BACCB-A4A7-4892-B8D5-182997970D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81998B-C19B-408D-A644-840824EDA841}" type="pres">
      <dgm:prSet presAssocID="{C3278C0E-D6EE-4363-B5A5-7551795AD3D2}" presName="centerShape" presStyleLbl="node0" presStyleIdx="0" presStyleCnt="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65532B3-E418-4715-A18A-20573D4F007E}" type="pres">
      <dgm:prSet presAssocID="{6AB36ACE-D092-4F17-BF39-6917B29EFE0C}" presName="Name9" presStyleLbl="parChTrans1D2" presStyleIdx="0" presStyleCnt="7"/>
      <dgm:spPr/>
      <dgm:t>
        <a:bodyPr/>
        <a:lstStyle/>
        <a:p>
          <a:endParaRPr lang="en-US"/>
        </a:p>
      </dgm:t>
    </dgm:pt>
    <dgm:pt modelId="{4A1C5ED1-B037-4D04-8C31-FFE66472710D}" type="pres">
      <dgm:prSet presAssocID="{6AB36ACE-D092-4F17-BF39-6917B29EFE0C}" presName="connTx" presStyleLbl="parChTrans1D2" presStyleIdx="0" presStyleCnt="7"/>
      <dgm:spPr/>
      <dgm:t>
        <a:bodyPr/>
        <a:lstStyle/>
        <a:p>
          <a:endParaRPr lang="en-US"/>
        </a:p>
      </dgm:t>
    </dgm:pt>
    <dgm:pt modelId="{B9B78D20-BB9D-4CE7-AABF-E1F9644BB50A}" type="pres">
      <dgm:prSet presAssocID="{973F9491-B4FB-4433-B4BF-02A633ADE960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F63026E-C89E-4A36-9876-D182A4453AFC}" type="pres">
      <dgm:prSet presAssocID="{928D5833-8E41-4DB5-829A-B65B89F5B2F7}" presName="Name9" presStyleLbl="parChTrans1D2" presStyleIdx="1" presStyleCnt="7"/>
      <dgm:spPr/>
      <dgm:t>
        <a:bodyPr/>
        <a:lstStyle/>
        <a:p>
          <a:endParaRPr lang="en-US"/>
        </a:p>
      </dgm:t>
    </dgm:pt>
    <dgm:pt modelId="{BB328DBE-CCE8-40DA-A721-1C0836F3939A}" type="pres">
      <dgm:prSet presAssocID="{928D5833-8E41-4DB5-829A-B65B89F5B2F7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09D8EB5-7F70-49F2-BE38-6EE0C5CE3B24}" type="pres">
      <dgm:prSet presAssocID="{6F81BDAD-06D5-461B-878E-A56D2FDFAF24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3DFA6B0-3DB9-4F40-80CB-393023E6EB16}" type="pres">
      <dgm:prSet presAssocID="{643ADBFD-8596-431D-A6A4-0D6342DD8011}" presName="Name9" presStyleLbl="parChTrans1D2" presStyleIdx="2" presStyleCnt="7"/>
      <dgm:spPr/>
      <dgm:t>
        <a:bodyPr/>
        <a:lstStyle/>
        <a:p>
          <a:endParaRPr lang="en-US"/>
        </a:p>
      </dgm:t>
    </dgm:pt>
    <dgm:pt modelId="{E652A295-FC27-4974-B792-D8BCB0F01420}" type="pres">
      <dgm:prSet presAssocID="{643ADBFD-8596-431D-A6A4-0D6342DD8011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DC91FD2-223F-418F-8098-5BC80EE98B80}" type="pres">
      <dgm:prSet presAssocID="{E8579556-5003-4F7E-A2D6-ECD5841A87CD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CDC27F0-0039-4610-BCC7-5AFF1CE3FAE1}" type="pres">
      <dgm:prSet presAssocID="{054231B0-37BA-44AA-BA6B-28AE2458BDC5}" presName="Name9" presStyleLbl="parChTrans1D2" presStyleIdx="3" presStyleCnt="7"/>
      <dgm:spPr/>
      <dgm:t>
        <a:bodyPr/>
        <a:lstStyle/>
        <a:p>
          <a:endParaRPr lang="en-US"/>
        </a:p>
      </dgm:t>
    </dgm:pt>
    <dgm:pt modelId="{8E3B2C69-4A8D-43D4-9FA6-BC624E7024E2}" type="pres">
      <dgm:prSet presAssocID="{054231B0-37BA-44AA-BA6B-28AE2458BDC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D895AED-D211-4FE3-9590-2307C4951CEB}" type="pres">
      <dgm:prSet presAssocID="{07FB7DF1-0563-4AE3-B0A3-FECA2E86278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C3B0DC7-53C4-494F-A9F7-3E38E22D7E97}" type="pres">
      <dgm:prSet presAssocID="{C6B6DE5A-5453-45B8-B4E8-279B9D61AE80}" presName="Name9" presStyleLbl="parChTrans1D2" presStyleIdx="4" presStyleCnt="7"/>
      <dgm:spPr/>
      <dgm:t>
        <a:bodyPr/>
        <a:lstStyle/>
        <a:p>
          <a:endParaRPr lang="en-US"/>
        </a:p>
      </dgm:t>
    </dgm:pt>
    <dgm:pt modelId="{A336D735-680E-492C-8A92-D7955C0C0B3E}" type="pres">
      <dgm:prSet presAssocID="{C6B6DE5A-5453-45B8-B4E8-279B9D61AE8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F6B32545-FF4D-423C-ACAB-E09519918A08}" type="pres">
      <dgm:prSet presAssocID="{4C272E12-6D28-4721-A3C7-2A5C5C90563B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FD7F20-7859-46B0-89CC-C0F81350D5C9}" type="pres">
      <dgm:prSet presAssocID="{2928DC5E-0ADB-45D6-B048-8D05EC563F48}" presName="Name9" presStyleLbl="parChTrans1D2" presStyleIdx="5" presStyleCnt="7"/>
      <dgm:spPr/>
      <dgm:t>
        <a:bodyPr/>
        <a:lstStyle/>
        <a:p>
          <a:endParaRPr lang="en-US"/>
        </a:p>
      </dgm:t>
    </dgm:pt>
    <dgm:pt modelId="{6CF9D2A0-EEE7-4CDC-8970-DA197C135777}" type="pres">
      <dgm:prSet presAssocID="{2928DC5E-0ADB-45D6-B048-8D05EC563F48}" presName="connTx" presStyleLbl="parChTrans1D2" presStyleIdx="5" presStyleCnt="7"/>
      <dgm:spPr/>
      <dgm:t>
        <a:bodyPr/>
        <a:lstStyle/>
        <a:p>
          <a:endParaRPr lang="en-US"/>
        </a:p>
      </dgm:t>
    </dgm:pt>
    <dgm:pt modelId="{43B50B11-78F5-4966-994A-643D4EBEA033}" type="pres">
      <dgm:prSet presAssocID="{DAF0EEEF-C160-427C-A404-95A0430ACCF3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5218A0-CB1E-481D-9E83-D5F48CD225EB}" type="pres">
      <dgm:prSet presAssocID="{0AA467C1-8506-4FC0-9024-67BADACF97A2}" presName="Name9" presStyleLbl="parChTrans1D2" presStyleIdx="6" presStyleCnt="7"/>
      <dgm:spPr/>
      <dgm:t>
        <a:bodyPr/>
        <a:lstStyle/>
        <a:p>
          <a:endParaRPr lang="en-US"/>
        </a:p>
      </dgm:t>
    </dgm:pt>
    <dgm:pt modelId="{AA1AC79D-A384-4C37-9093-B1700A5362A8}" type="pres">
      <dgm:prSet presAssocID="{0AA467C1-8506-4FC0-9024-67BADACF97A2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D34B93E-38CE-4ADE-918F-4E6D3308C416}" type="pres">
      <dgm:prSet presAssocID="{D278F3F9-4CC8-4D16-B5BC-5AAA76121DAB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A18EEC6E-2E17-4419-BB66-F86F9F4F6276}" type="presOf" srcId="{520BACCB-A4A7-4892-B8D5-182997970D95}" destId="{04EAD25D-8DF5-4EE6-B053-E1B56366810A}" srcOrd="0" destOrd="0" presId="urn:microsoft.com/office/officeart/2005/8/layout/radial1"/>
    <dgm:cxn modelId="{DD3B030C-256A-43F7-9A9E-2C075A3C41BA}" srcId="{C3278C0E-D6EE-4363-B5A5-7551795AD3D2}" destId="{4C272E12-6D28-4721-A3C7-2A5C5C90563B}" srcOrd="4" destOrd="0" parTransId="{C6B6DE5A-5453-45B8-B4E8-279B9D61AE80}" sibTransId="{AE73FBBF-C7EB-485D-9C83-1B332EADCB83}"/>
    <dgm:cxn modelId="{9C7237F7-7B2F-4585-8D7E-200D376409B1}" type="presOf" srcId="{DAF0EEEF-C160-427C-A404-95A0430ACCF3}" destId="{43B50B11-78F5-4966-994A-643D4EBEA033}" srcOrd="0" destOrd="0" presId="urn:microsoft.com/office/officeart/2005/8/layout/radial1"/>
    <dgm:cxn modelId="{728AC88E-DDE2-487B-A3E3-F622670B0B9E}" srcId="{C3278C0E-D6EE-4363-B5A5-7551795AD3D2}" destId="{E8579556-5003-4F7E-A2D6-ECD5841A87CD}" srcOrd="2" destOrd="0" parTransId="{643ADBFD-8596-431D-A6A4-0D6342DD8011}" sibTransId="{379C0498-135F-48A2-9A9F-2B766FC0A225}"/>
    <dgm:cxn modelId="{BB6DEB64-5B7D-4237-B6C6-3381615B8021}" type="presOf" srcId="{973F9491-B4FB-4433-B4BF-02A633ADE960}" destId="{B9B78D20-BB9D-4CE7-AABF-E1F9644BB50A}" srcOrd="0" destOrd="0" presId="urn:microsoft.com/office/officeart/2005/8/layout/radial1"/>
    <dgm:cxn modelId="{31460125-391D-484E-AE37-3C1C5E5F006A}" type="presOf" srcId="{4C272E12-6D28-4721-A3C7-2A5C5C90563B}" destId="{F6B32545-FF4D-423C-ACAB-E09519918A08}" srcOrd="0" destOrd="0" presId="urn:microsoft.com/office/officeart/2005/8/layout/radial1"/>
    <dgm:cxn modelId="{A2F4E4F2-3D89-4ACE-96E6-F2C6F8B41511}" type="presOf" srcId="{643ADBFD-8596-431D-A6A4-0D6342DD8011}" destId="{E652A295-FC27-4974-B792-D8BCB0F01420}" srcOrd="1" destOrd="0" presId="urn:microsoft.com/office/officeart/2005/8/layout/radial1"/>
    <dgm:cxn modelId="{1FDAEB16-199A-426F-ABF0-7CFE5C9BAD14}" type="presOf" srcId="{6AB36ACE-D092-4F17-BF39-6917B29EFE0C}" destId="{D65532B3-E418-4715-A18A-20573D4F007E}" srcOrd="0" destOrd="0" presId="urn:microsoft.com/office/officeart/2005/8/layout/radial1"/>
    <dgm:cxn modelId="{56FB152B-2895-4585-ABA2-3C32249DE78E}" type="presOf" srcId="{0AA467C1-8506-4FC0-9024-67BADACF97A2}" destId="{625218A0-CB1E-481D-9E83-D5F48CD225EB}" srcOrd="0" destOrd="0" presId="urn:microsoft.com/office/officeart/2005/8/layout/radial1"/>
    <dgm:cxn modelId="{3FDF4A6A-FC81-408D-A576-3DCFE1E4FC60}" type="presOf" srcId="{2928DC5E-0ADB-45D6-B048-8D05EC563F48}" destId="{6CFD7F20-7859-46B0-89CC-C0F81350D5C9}" srcOrd="0" destOrd="0" presId="urn:microsoft.com/office/officeart/2005/8/layout/radial1"/>
    <dgm:cxn modelId="{2E17F868-6FE9-48AE-97F3-EF31BB3C970D}" type="presOf" srcId="{054231B0-37BA-44AA-BA6B-28AE2458BDC5}" destId="{8E3B2C69-4A8D-43D4-9FA6-BC624E7024E2}" srcOrd="1" destOrd="0" presId="urn:microsoft.com/office/officeart/2005/8/layout/radial1"/>
    <dgm:cxn modelId="{FE2D990D-F2DD-4792-A6FD-6FA09AF9B9BF}" type="presOf" srcId="{928D5833-8E41-4DB5-829A-B65B89F5B2F7}" destId="{4F63026E-C89E-4A36-9876-D182A4453AFC}" srcOrd="0" destOrd="0" presId="urn:microsoft.com/office/officeart/2005/8/layout/radial1"/>
    <dgm:cxn modelId="{049C8159-A495-4FF0-8C1C-88E8295F4175}" type="presOf" srcId="{C6B6DE5A-5453-45B8-B4E8-279B9D61AE80}" destId="{0C3B0DC7-53C4-494F-A9F7-3E38E22D7E97}" srcOrd="0" destOrd="0" presId="urn:microsoft.com/office/officeart/2005/8/layout/radial1"/>
    <dgm:cxn modelId="{85C6B90D-7371-4EB5-9199-E247B6951EBC}" srcId="{C3278C0E-D6EE-4363-B5A5-7551795AD3D2}" destId="{DAF0EEEF-C160-427C-A404-95A0430ACCF3}" srcOrd="5" destOrd="0" parTransId="{2928DC5E-0ADB-45D6-B048-8D05EC563F48}" sibTransId="{455D1690-D7BE-489C-BB60-ACAB9DC78ED5}"/>
    <dgm:cxn modelId="{BB816DD7-66D3-408F-8E1D-2FC41374D29E}" type="presOf" srcId="{07FB7DF1-0563-4AE3-B0A3-FECA2E862789}" destId="{DD895AED-D211-4FE3-9590-2307C4951CEB}" srcOrd="0" destOrd="0" presId="urn:microsoft.com/office/officeart/2005/8/layout/radial1"/>
    <dgm:cxn modelId="{D14537A8-FF42-4F15-8FA4-011CFE7B2562}" srcId="{C3278C0E-D6EE-4363-B5A5-7551795AD3D2}" destId="{D278F3F9-4CC8-4D16-B5BC-5AAA76121DAB}" srcOrd="6" destOrd="0" parTransId="{0AA467C1-8506-4FC0-9024-67BADACF97A2}" sibTransId="{CC6613A7-EC47-4ACB-AE36-6AE70F62AD80}"/>
    <dgm:cxn modelId="{3B5559C0-5CD5-4295-9C82-A62A5AD4C228}" type="presOf" srcId="{0AA467C1-8506-4FC0-9024-67BADACF97A2}" destId="{AA1AC79D-A384-4C37-9093-B1700A5362A8}" srcOrd="1" destOrd="0" presId="urn:microsoft.com/office/officeart/2005/8/layout/radial1"/>
    <dgm:cxn modelId="{DC966557-8008-48F0-8FAA-9B1FCBCD7A78}" srcId="{520BACCB-A4A7-4892-B8D5-182997970D95}" destId="{C3278C0E-D6EE-4363-B5A5-7551795AD3D2}" srcOrd="0" destOrd="0" parTransId="{B384C8AA-0669-4A83-8619-5D7F4C62127F}" sibTransId="{3665891A-F87E-4644-B3B3-64EAFD2BF554}"/>
    <dgm:cxn modelId="{04139170-D7DE-424D-9856-120F55C22EC4}" type="presOf" srcId="{6F81BDAD-06D5-461B-878E-A56D2FDFAF24}" destId="{C09D8EB5-7F70-49F2-BE38-6EE0C5CE3B24}" srcOrd="0" destOrd="0" presId="urn:microsoft.com/office/officeart/2005/8/layout/radial1"/>
    <dgm:cxn modelId="{252E85C5-3B51-425D-B68B-EA57ED520B73}" type="presOf" srcId="{2928DC5E-0ADB-45D6-B048-8D05EC563F48}" destId="{6CF9D2A0-EEE7-4CDC-8970-DA197C135777}" srcOrd="1" destOrd="0" presId="urn:microsoft.com/office/officeart/2005/8/layout/radial1"/>
    <dgm:cxn modelId="{E2DF0D2C-1627-4E1B-B8CC-BC008443A082}" srcId="{C3278C0E-D6EE-4363-B5A5-7551795AD3D2}" destId="{6F81BDAD-06D5-461B-878E-A56D2FDFAF24}" srcOrd="1" destOrd="0" parTransId="{928D5833-8E41-4DB5-829A-B65B89F5B2F7}" sibTransId="{BAB68E43-6597-4077-9686-83FAB66D2CD6}"/>
    <dgm:cxn modelId="{24A02AD2-3140-427B-8388-EA76B70D6DAF}" type="presOf" srcId="{643ADBFD-8596-431D-A6A4-0D6342DD8011}" destId="{53DFA6B0-3DB9-4F40-80CB-393023E6EB16}" srcOrd="0" destOrd="0" presId="urn:microsoft.com/office/officeart/2005/8/layout/radial1"/>
    <dgm:cxn modelId="{000637D8-2532-407D-B582-A9864EAE42E5}" srcId="{C3278C0E-D6EE-4363-B5A5-7551795AD3D2}" destId="{07FB7DF1-0563-4AE3-B0A3-FECA2E862789}" srcOrd="3" destOrd="0" parTransId="{054231B0-37BA-44AA-BA6B-28AE2458BDC5}" sibTransId="{A70097D6-9524-42C3-8DD3-85E7DCD85D61}"/>
    <dgm:cxn modelId="{36AA503D-2D4C-46F8-B440-7F9827FE70D8}" type="presOf" srcId="{928D5833-8E41-4DB5-829A-B65B89F5B2F7}" destId="{BB328DBE-CCE8-40DA-A721-1C0836F3939A}" srcOrd="1" destOrd="0" presId="urn:microsoft.com/office/officeart/2005/8/layout/radial1"/>
    <dgm:cxn modelId="{80317816-9ADA-45F9-AC3F-2DBE69B954EF}" type="presOf" srcId="{D278F3F9-4CC8-4D16-B5BC-5AAA76121DAB}" destId="{9D34B93E-38CE-4ADE-918F-4E6D3308C416}" srcOrd="0" destOrd="0" presId="urn:microsoft.com/office/officeart/2005/8/layout/radial1"/>
    <dgm:cxn modelId="{E80D4539-C361-4A21-B6E4-9D409D751496}" type="presOf" srcId="{C6B6DE5A-5453-45B8-B4E8-279B9D61AE80}" destId="{A336D735-680E-492C-8A92-D7955C0C0B3E}" srcOrd="1" destOrd="0" presId="urn:microsoft.com/office/officeart/2005/8/layout/radial1"/>
    <dgm:cxn modelId="{927BBE9B-B356-4B13-90CE-306C8D80322B}" srcId="{C3278C0E-D6EE-4363-B5A5-7551795AD3D2}" destId="{973F9491-B4FB-4433-B4BF-02A633ADE960}" srcOrd="0" destOrd="0" parTransId="{6AB36ACE-D092-4F17-BF39-6917B29EFE0C}" sibTransId="{385D6682-E010-4644-A186-A35B23A523CC}"/>
    <dgm:cxn modelId="{9DC5D012-D1AC-4F14-8064-504BB9A94369}" type="presOf" srcId="{E8579556-5003-4F7E-A2D6-ECD5841A87CD}" destId="{5DC91FD2-223F-418F-8098-5BC80EE98B80}" srcOrd="0" destOrd="0" presId="urn:microsoft.com/office/officeart/2005/8/layout/radial1"/>
    <dgm:cxn modelId="{9623CB3D-5989-4B59-835B-598C784F4C7D}" type="presOf" srcId="{054231B0-37BA-44AA-BA6B-28AE2458BDC5}" destId="{5CDC27F0-0039-4610-BCC7-5AFF1CE3FAE1}" srcOrd="0" destOrd="0" presId="urn:microsoft.com/office/officeart/2005/8/layout/radial1"/>
    <dgm:cxn modelId="{F32890FA-910F-42BB-A015-91983FCD6C06}" type="presOf" srcId="{6AB36ACE-D092-4F17-BF39-6917B29EFE0C}" destId="{4A1C5ED1-B037-4D04-8C31-FFE66472710D}" srcOrd="1" destOrd="0" presId="urn:microsoft.com/office/officeart/2005/8/layout/radial1"/>
    <dgm:cxn modelId="{2AE96DC6-26CE-401B-8736-CCF6BF0BC6F0}" type="presOf" srcId="{C3278C0E-D6EE-4363-B5A5-7551795AD3D2}" destId="{3F81998B-C19B-408D-A644-840824EDA841}" srcOrd="0" destOrd="0" presId="urn:microsoft.com/office/officeart/2005/8/layout/radial1"/>
    <dgm:cxn modelId="{4894779C-C6E2-4B59-BE67-A2E707460E55}" type="presParOf" srcId="{04EAD25D-8DF5-4EE6-B053-E1B56366810A}" destId="{3F81998B-C19B-408D-A644-840824EDA841}" srcOrd="0" destOrd="0" presId="urn:microsoft.com/office/officeart/2005/8/layout/radial1"/>
    <dgm:cxn modelId="{6C7812FE-9929-4179-AE85-316CE5E22780}" type="presParOf" srcId="{04EAD25D-8DF5-4EE6-B053-E1B56366810A}" destId="{D65532B3-E418-4715-A18A-20573D4F007E}" srcOrd="1" destOrd="0" presId="urn:microsoft.com/office/officeart/2005/8/layout/radial1"/>
    <dgm:cxn modelId="{FDDF7259-141B-4538-9BA8-E92EDB395CB0}" type="presParOf" srcId="{D65532B3-E418-4715-A18A-20573D4F007E}" destId="{4A1C5ED1-B037-4D04-8C31-FFE66472710D}" srcOrd="0" destOrd="0" presId="urn:microsoft.com/office/officeart/2005/8/layout/radial1"/>
    <dgm:cxn modelId="{606AF6A2-0183-4B82-8C7D-6F0829BEABC6}" type="presParOf" srcId="{04EAD25D-8DF5-4EE6-B053-E1B56366810A}" destId="{B9B78D20-BB9D-4CE7-AABF-E1F9644BB50A}" srcOrd="2" destOrd="0" presId="urn:microsoft.com/office/officeart/2005/8/layout/radial1"/>
    <dgm:cxn modelId="{105230F1-25ED-4650-9283-8ACCBAD17A91}" type="presParOf" srcId="{04EAD25D-8DF5-4EE6-B053-E1B56366810A}" destId="{4F63026E-C89E-4A36-9876-D182A4453AFC}" srcOrd="3" destOrd="0" presId="urn:microsoft.com/office/officeart/2005/8/layout/radial1"/>
    <dgm:cxn modelId="{560E76C3-1D62-4372-B517-1BE65FAEC04E}" type="presParOf" srcId="{4F63026E-C89E-4A36-9876-D182A4453AFC}" destId="{BB328DBE-CCE8-40DA-A721-1C0836F3939A}" srcOrd="0" destOrd="0" presId="urn:microsoft.com/office/officeart/2005/8/layout/radial1"/>
    <dgm:cxn modelId="{385E2F6E-EE50-4934-BDF1-1E3EC6FB3C89}" type="presParOf" srcId="{04EAD25D-8DF5-4EE6-B053-E1B56366810A}" destId="{C09D8EB5-7F70-49F2-BE38-6EE0C5CE3B24}" srcOrd="4" destOrd="0" presId="urn:microsoft.com/office/officeart/2005/8/layout/radial1"/>
    <dgm:cxn modelId="{B6C1AB99-4D89-404F-ABF4-79DD07C0B475}" type="presParOf" srcId="{04EAD25D-8DF5-4EE6-B053-E1B56366810A}" destId="{53DFA6B0-3DB9-4F40-80CB-393023E6EB16}" srcOrd="5" destOrd="0" presId="urn:microsoft.com/office/officeart/2005/8/layout/radial1"/>
    <dgm:cxn modelId="{3C792F2E-F05E-46F0-8470-7D0F267C9BDA}" type="presParOf" srcId="{53DFA6B0-3DB9-4F40-80CB-393023E6EB16}" destId="{E652A295-FC27-4974-B792-D8BCB0F01420}" srcOrd="0" destOrd="0" presId="urn:microsoft.com/office/officeart/2005/8/layout/radial1"/>
    <dgm:cxn modelId="{19797393-01CF-414D-A3F1-AF475A8E2D6E}" type="presParOf" srcId="{04EAD25D-8DF5-4EE6-B053-E1B56366810A}" destId="{5DC91FD2-223F-418F-8098-5BC80EE98B80}" srcOrd="6" destOrd="0" presId="urn:microsoft.com/office/officeart/2005/8/layout/radial1"/>
    <dgm:cxn modelId="{0F141DAC-0157-4C3C-80DC-F998BFEFDB4E}" type="presParOf" srcId="{04EAD25D-8DF5-4EE6-B053-E1B56366810A}" destId="{5CDC27F0-0039-4610-BCC7-5AFF1CE3FAE1}" srcOrd="7" destOrd="0" presId="urn:microsoft.com/office/officeart/2005/8/layout/radial1"/>
    <dgm:cxn modelId="{B226A130-4590-48F7-924C-5868403826D7}" type="presParOf" srcId="{5CDC27F0-0039-4610-BCC7-5AFF1CE3FAE1}" destId="{8E3B2C69-4A8D-43D4-9FA6-BC624E7024E2}" srcOrd="0" destOrd="0" presId="urn:microsoft.com/office/officeart/2005/8/layout/radial1"/>
    <dgm:cxn modelId="{B4DA81AA-C3B1-4E0F-9FD9-25D4B3F242C6}" type="presParOf" srcId="{04EAD25D-8DF5-4EE6-B053-E1B56366810A}" destId="{DD895AED-D211-4FE3-9590-2307C4951CEB}" srcOrd="8" destOrd="0" presId="urn:microsoft.com/office/officeart/2005/8/layout/radial1"/>
    <dgm:cxn modelId="{ABC93DB0-1831-434E-9909-EA82CEDA3C8D}" type="presParOf" srcId="{04EAD25D-8DF5-4EE6-B053-E1B56366810A}" destId="{0C3B0DC7-53C4-494F-A9F7-3E38E22D7E97}" srcOrd="9" destOrd="0" presId="urn:microsoft.com/office/officeart/2005/8/layout/radial1"/>
    <dgm:cxn modelId="{46E8CD7B-71D0-4E04-AEE7-6634564B84F5}" type="presParOf" srcId="{0C3B0DC7-53C4-494F-A9F7-3E38E22D7E97}" destId="{A336D735-680E-492C-8A92-D7955C0C0B3E}" srcOrd="0" destOrd="0" presId="urn:microsoft.com/office/officeart/2005/8/layout/radial1"/>
    <dgm:cxn modelId="{2CF233F7-1068-420C-8574-849F099A0E90}" type="presParOf" srcId="{04EAD25D-8DF5-4EE6-B053-E1B56366810A}" destId="{F6B32545-FF4D-423C-ACAB-E09519918A08}" srcOrd="10" destOrd="0" presId="urn:microsoft.com/office/officeart/2005/8/layout/radial1"/>
    <dgm:cxn modelId="{7C3FCC5A-0E44-4F97-BF49-F684CD5F0CCC}" type="presParOf" srcId="{04EAD25D-8DF5-4EE6-B053-E1B56366810A}" destId="{6CFD7F20-7859-46B0-89CC-C0F81350D5C9}" srcOrd="11" destOrd="0" presId="urn:microsoft.com/office/officeart/2005/8/layout/radial1"/>
    <dgm:cxn modelId="{70F93175-F8DC-48C3-BCB2-86D03A469E45}" type="presParOf" srcId="{6CFD7F20-7859-46B0-89CC-C0F81350D5C9}" destId="{6CF9D2A0-EEE7-4CDC-8970-DA197C135777}" srcOrd="0" destOrd="0" presId="urn:microsoft.com/office/officeart/2005/8/layout/radial1"/>
    <dgm:cxn modelId="{B4753D1B-872A-42CA-8EAB-F0DD4B7DAF0E}" type="presParOf" srcId="{04EAD25D-8DF5-4EE6-B053-E1B56366810A}" destId="{43B50B11-78F5-4966-994A-643D4EBEA033}" srcOrd="12" destOrd="0" presId="urn:microsoft.com/office/officeart/2005/8/layout/radial1"/>
    <dgm:cxn modelId="{791C2B88-74A4-4939-BE40-6B7F0BA28FC8}" type="presParOf" srcId="{04EAD25D-8DF5-4EE6-B053-E1B56366810A}" destId="{625218A0-CB1E-481D-9E83-D5F48CD225EB}" srcOrd="13" destOrd="0" presId="urn:microsoft.com/office/officeart/2005/8/layout/radial1"/>
    <dgm:cxn modelId="{DB502C97-4383-43F0-B2E6-B53F047AF17D}" type="presParOf" srcId="{625218A0-CB1E-481D-9E83-D5F48CD225EB}" destId="{AA1AC79D-A384-4C37-9093-B1700A5362A8}" srcOrd="0" destOrd="0" presId="urn:microsoft.com/office/officeart/2005/8/layout/radial1"/>
    <dgm:cxn modelId="{0243E9E7-48DD-4B3F-B3F7-9D0ADB4A9B3A}" type="presParOf" srcId="{04EAD25D-8DF5-4EE6-B053-E1B56366810A}" destId="{9D34B93E-38CE-4ADE-918F-4E6D3308C41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0BACCB-A4A7-4892-B8D5-182997970D9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3278C0E-D6EE-4363-B5A5-7551795AD3D2}">
      <dgm:prSet phldrT="[Text]" phldr="1"/>
      <dgm:spPr/>
      <dgm:t>
        <a:bodyPr/>
        <a:lstStyle/>
        <a:p>
          <a:endParaRPr lang="en-US"/>
        </a:p>
      </dgm:t>
    </dgm:pt>
    <dgm:pt modelId="{B384C8AA-0669-4A83-8619-5D7F4C62127F}" type="parTrans" cxnId="{DC966557-8008-48F0-8FAA-9B1FCBCD7A78}">
      <dgm:prSet/>
      <dgm:spPr/>
      <dgm:t>
        <a:bodyPr/>
        <a:lstStyle/>
        <a:p>
          <a:endParaRPr lang="en-US"/>
        </a:p>
      </dgm:t>
    </dgm:pt>
    <dgm:pt modelId="{3665891A-F87E-4644-B3B3-64EAFD2BF554}" type="sibTrans" cxnId="{DC966557-8008-48F0-8FAA-9B1FCBCD7A78}">
      <dgm:prSet/>
      <dgm:spPr/>
      <dgm:t>
        <a:bodyPr/>
        <a:lstStyle/>
        <a:p>
          <a:endParaRPr lang="en-US"/>
        </a:p>
      </dgm:t>
    </dgm:pt>
    <dgm:pt modelId="{973F9491-B4FB-4433-B4BF-02A633ADE960}">
      <dgm:prSet phldrT="[Text]" custT="1"/>
      <dgm:spPr/>
      <dgm:t>
        <a:bodyPr/>
        <a:lstStyle/>
        <a:p>
          <a:r>
            <a:rPr lang="en-US" sz="5000" dirty="0" smtClean="0"/>
            <a:t>A</a:t>
          </a:r>
          <a:endParaRPr lang="en-US" sz="5000" dirty="0"/>
        </a:p>
      </dgm:t>
    </dgm:pt>
    <dgm:pt modelId="{6AB36ACE-D092-4F17-BF39-6917B29EFE0C}" type="parTrans" cxnId="{927BBE9B-B356-4B13-90CE-306C8D80322B}">
      <dgm:prSet/>
      <dgm:spPr/>
      <dgm:t>
        <a:bodyPr/>
        <a:lstStyle/>
        <a:p>
          <a:endParaRPr lang="en-US"/>
        </a:p>
      </dgm:t>
    </dgm:pt>
    <dgm:pt modelId="{385D6682-E010-4644-A186-A35B23A523CC}" type="sibTrans" cxnId="{927BBE9B-B356-4B13-90CE-306C8D80322B}">
      <dgm:prSet/>
      <dgm:spPr/>
      <dgm:t>
        <a:bodyPr/>
        <a:lstStyle/>
        <a:p>
          <a:endParaRPr lang="en-US"/>
        </a:p>
      </dgm:t>
    </dgm:pt>
    <dgm:pt modelId="{4C272E12-6D28-4721-A3C7-2A5C5C90563B}">
      <dgm:prSet phldrT="[Text]" custT="1"/>
      <dgm:spPr/>
      <dgm:t>
        <a:bodyPr/>
        <a:lstStyle/>
        <a:p>
          <a:r>
            <a:rPr lang="en-US" sz="5000" dirty="0" smtClean="0"/>
            <a:t>E</a:t>
          </a:r>
          <a:endParaRPr lang="en-US" sz="5000" dirty="0"/>
        </a:p>
      </dgm:t>
    </dgm:pt>
    <dgm:pt modelId="{C6B6DE5A-5453-45B8-B4E8-279B9D61AE80}" type="parTrans" cxnId="{DD3B030C-256A-43F7-9A9E-2C075A3C41BA}">
      <dgm:prSet/>
      <dgm:spPr/>
      <dgm:t>
        <a:bodyPr/>
        <a:lstStyle/>
        <a:p>
          <a:endParaRPr lang="en-US"/>
        </a:p>
      </dgm:t>
    </dgm:pt>
    <dgm:pt modelId="{AE73FBBF-C7EB-485D-9C83-1B332EADCB83}" type="sibTrans" cxnId="{DD3B030C-256A-43F7-9A9E-2C075A3C41BA}">
      <dgm:prSet/>
      <dgm:spPr/>
      <dgm:t>
        <a:bodyPr/>
        <a:lstStyle/>
        <a:p>
          <a:endParaRPr lang="en-US"/>
        </a:p>
      </dgm:t>
    </dgm:pt>
    <dgm:pt modelId="{DAF0EEEF-C160-427C-A404-95A0430ACCF3}">
      <dgm:prSet phldrT="[Text]" custT="1"/>
      <dgm:spPr/>
      <dgm:t>
        <a:bodyPr/>
        <a:lstStyle/>
        <a:p>
          <a:r>
            <a:rPr lang="en-US" sz="5000" dirty="0" smtClean="0"/>
            <a:t>F</a:t>
          </a:r>
          <a:endParaRPr lang="en-US" sz="5000" dirty="0"/>
        </a:p>
      </dgm:t>
    </dgm:pt>
    <dgm:pt modelId="{2928DC5E-0ADB-45D6-B048-8D05EC563F48}" type="parTrans" cxnId="{85C6B90D-7371-4EB5-9199-E247B6951EBC}">
      <dgm:prSet/>
      <dgm:spPr/>
      <dgm:t>
        <a:bodyPr/>
        <a:lstStyle/>
        <a:p>
          <a:endParaRPr lang="en-US"/>
        </a:p>
      </dgm:t>
    </dgm:pt>
    <dgm:pt modelId="{455D1690-D7BE-489C-BB60-ACAB9DC78ED5}" type="sibTrans" cxnId="{85C6B90D-7371-4EB5-9199-E247B6951EBC}">
      <dgm:prSet/>
      <dgm:spPr/>
      <dgm:t>
        <a:bodyPr/>
        <a:lstStyle/>
        <a:p>
          <a:endParaRPr lang="en-US"/>
        </a:p>
      </dgm:t>
    </dgm:pt>
    <dgm:pt modelId="{D278F3F9-4CC8-4D16-B5BC-5AAA76121DAB}">
      <dgm:prSet phldrT="[Text]" custT="1"/>
      <dgm:spPr/>
      <dgm:t>
        <a:bodyPr/>
        <a:lstStyle/>
        <a:p>
          <a:r>
            <a:rPr lang="en-US" sz="5000" dirty="0" smtClean="0"/>
            <a:t>G</a:t>
          </a:r>
          <a:endParaRPr lang="en-US" sz="5000" dirty="0"/>
        </a:p>
      </dgm:t>
    </dgm:pt>
    <dgm:pt modelId="{0AA467C1-8506-4FC0-9024-67BADACF97A2}" type="parTrans" cxnId="{D14537A8-FF42-4F15-8FA4-011CFE7B2562}">
      <dgm:prSet/>
      <dgm:spPr/>
      <dgm:t>
        <a:bodyPr/>
        <a:lstStyle/>
        <a:p>
          <a:endParaRPr lang="en-US"/>
        </a:p>
      </dgm:t>
    </dgm:pt>
    <dgm:pt modelId="{CC6613A7-EC47-4ACB-AE36-6AE70F62AD80}" type="sibTrans" cxnId="{D14537A8-FF42-4F15-8FA4-011CFE7B2562}">
      <dgm:prSet/>
      <dgm:spPr/>
      <dgm:t>
        <a:bodyPr/>
        <a:lstStyle/>
        <a:p>
          <a:endParaRPr lang="en-US"/>
        </a:p>
      </dgm:t>
    </dgm:pt>
    <dgm:pt modelId="{6F81BDAD-06D5-461B-878E-A56D2FDFAF24}">
      <dgm:prSet custT="1"/>
      <dgm:spPr/>
      <dgm:t>
        <a:bodyPr/>
        <a:lstStyle/>
        <a:p>
          <a:r>
            <a:rPr lang="en-US" sz="5000" dirty="0" smtClean="0"/>
            <a:t>B</a:t>
          </a:r>
          <a:endParaRPr lang="en-US" sz="5000" dirty="0"/>
        </a:p>
      </dgm:t>
    </dgm:pt>
    <dgm:pt modelId="{928D5833-8E41-4DB5-829A-B65B89F5B2F7}" type="parTrans" cxnId="{E2DF0D2C-1627-4E1B-B8CC-BC008443A082}">
      <dgm:prSet/>
      <dgm:spPr/>
      <dgm:t>
        <a:bodyPr/>
        <a:lstStyle/>
        <a:p>
          <a:endParaRPr lang="en-US"/>
        </a:p>
      </dgm:t>
    </dgm:pt>
    <dgm:pt modelId="{BAB68E43-6597-4077-9686-83FAB66D2CD6}" type="sibTrans" cxnId="{E2DF0D2C-1627-4E1B-B8CC-BC008443A082}">
      <dgm:prSet/>
      <dgm:spPr/>
      <dgm:t>
        <a:bodyPr/>
        <a:lstStyle/>
        <a:p>
          <a:endParaRPr lang="en-US"/>
        </a:p>
      </dgm:t>
    </dgm:pt>
    <dgm:pt modelId="{E8579556-5003-4F7E-A2D6-ECD5841A87CD}">
      <dgm:prSet custT="1"/>
      <dgm:spPr/>
      <dgm:t>
        <a:bodyPr/>
        <a:lstStyle/>
        <a:p>
          <a:r>
            <a:rPr lang="en-US" sz="5000" dirty="0" smtClean="0"/>
            <a:t>C</a:t>
          </a:r>
          <a:endParaRPr lang="en-US" sz="5000" dirty="0"/>
        </a:p>
      </dgm:t>
    </dgm:pt>
    <dgm:pt modelId="{643ADBFD-8596-431D-A6A4-0D6342DD8011}" type="parTrans" cxnId="{728AC88E-DDE2-487B-A3E3-F622670B0B9E}">
      <dgm:prSet/>
      <dgm:spPr/>
      <dgm:t>
        <a:bodyPr/>
        <a:lstStyle/>
        <a:p>
          <a:endParaRPr lang="en-US"/>
        </a:p>
      </dgm:t>
    </dgm:pt>
    <dgm:pt modelId="{379C0498-135F-48A2-9A9F-2B766FC0A225}" type="sibTrans" cxnId="{728AC88E-DDE2-487B-A3E3-F622670B0B9E}">
      <dgm:prSet/>
      <dgm:spPr/>
      <dgm:t>
        <a:bodyPr/>
        <a:lstStyle/>
        <a:p>
          <a:endParaRPr lang="en-US"/>
        </a:p>
      </dgm:t>
    </dgm:pt>
    <dgm:pt modelId="{07FB7DF1-0563-4AE3-B0A3-FECA2E862789}">
      <dgm:prSet custT="1"/>
      <dgm:spPr/>
      <dgm:t>
        <a:bodyPr/>
        <a:lstStyle/>
        <a:p>
          <a:r>
            <a:rPr lang="en-US" sz="5000" dirty="0" smtClean="0"/>
            <a:t>D</a:t>
          </a:r>
          <a:endParaRPr lang="en-US" sz="5000" dirty="0"/>
        </a:p>
      </dgm:t>
    </dgm:pt>
    <dgm:pt modelId="{054231B0-37BA-44AA-BA6B-28AE2458BDC5}" type="parTrans" cxnId="{000637D8-2532-407D-B582-A9864EAE42E5}">
      <dgm:prSet/>
      <dgm:spPr/>
      <dgm:t>
        <a:bodyPr/>
        <a:lstStyle/>
        <a:p>
          <a:endParaRPr lang="en-US"/>
        </a:p>
      </dgm:t>
    </dgm:pt>
    <dgm:pt modelId="{A70097D6-9524-42C3-8DD3-85E7DCD85D61}" type="sibTrans" cxnId="{000637D8-2532-407D-B582-A9864EAE42E5}">
      <dgm:prSet/>
      <dgm:spPr/>
      <dgm:t>
        <a:bodyPr/>
        <a:lstStyle/>
        <a:p>
          <a:endParaRPr lang="en-US"/>
        </a:p>
      </dgm:t>
    </dgm:pt>
    <dgm:pt modelId="{04EAD25D-8DF5-4EE6-B053-E1B56366810A}" type="pres">
      <dgm:prSet presAssocID="{520BACCB-A4A7-4892-B8D5-182997970D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81998B-C19B-408D-A644-840824EDA841}" type="pres">
      <dgm:prSet presAssocID="{C3278C0E-D6EE-4363-B5A5-7551795AD3D2}" presName="centerShape" presStyleLbl="node0" presStyleIdx="0" presStyleCnt="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65532B3-E418-4715-A18A-20573D4F007E}" type="pres">
      <dgm:prSet presAssocID="{6AB36ACE-D092-4F17-BF39-6917B29EFE0C}" presName="Name9" presStyleLbl="parChTrans1D2" presStyleIdx="0" presStyleCnt="7"/>
      <dgm:spPr/>
      <dgm:t>
        <a:bodyPr/>
        <a:lstStyle/>
        <a:p>
          <a:endParaRPr lang="en-US"/>
        </a:p>
      </dgm:t>
    </dgm:pt>
    <dgm:pt modelId="{4A1C5ED1-B037-4D04-8C31-FFE66472710D}" type="pres">
      <dgm:prSet presAssocID="{6AB36ACE-D092-4F17-BF39-6917B29EFE0C}" presName="connTx" presStyleLbl="parChTrans1D2" presStyleIdx="0" presStyleCnt="7"/>
      <dgm:spPr/>
      <dgm:t>
        <a:bodyPr/>
        <a:lstStyle/>
        <a:p>
          <a:endParaRPr lang="en-US"/>
        </a:p>
      </dgm:t>
    </dgm:pt>
    <dgm:pt modelId="{B9B78D20-BB9D-4CE7-AABF-E1F9644BB50A}" type="pres">
      <dgm:prSet presAssocID="{973F9491-B4FB-4433-B4BF-02A633ADE960}" presName="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F63026E-C89E-4A36-9876-D182A4453AFC}" type="pres">
      <dgm:prSet presAssocID="{928D5833-8E41-4DB5-829A-B65B89F5B2F7}" presName="Name9" presStyleLbl="parChTrans1D2" presStyleIdx="1" presStyleCnt="7"/>
      <dgm:spPr/>
      <dgm:t>
        <a:bodyPr/>
        <a:lstStyle/>
        <a:p>
          <a:endParaRPr lang="en-US"/>
        </a:p>
      </dgm:t>
    </dgm:pt>
    <dgm:pt modelId="{BB328DBE-CCE8-40DA-A721-1C0836F3939A}" type="pres">
      <dgm:prSet presAssocID="{928D5833-8E41-4DB5-829A-B65B89F5B2F7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09D8EB5-7F70-49F2-BE38-6EE0C5CE3B24}" type="pres">
      <dgm:prSet presAssocID="{6F81BDAD-06D5-461B-878E-A56D2FDFAF24}" presName="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3DFA6B0-3DB9-4F40-80CB-393023E6EB16}" type="pres">
      <dgm:prSet presAssocID="{643ADBFD-8596-431D-A6A4-0D6342DD8011}" presName="Name9" presStyleLbl="parChTrans1D2" presStyleIdx="2" presStyleCnt="7"/>
      <dgm:spPr/>
      <dgm:t>
        <a:bodyPr/>
        <a:lstStyle/>
        <a:p>
          <a:endParaRPr lang="en-US"/>
        </a:p>
      </dgm:t>
    </dgm:pt>
    <dgm:pt modelId="{E652A295-FC27-4974-B792-D8BCB0F01420}" type="pres">
      <dgm:prSet presAssocID="{643ADBFD-8596-431D-A6A4-0D6342DD8011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DC91FD2-223F-418F-8098-5BC80EE98B80}" type="pres">
      <dgm:prSet presAssocID="{E8579556-5003-4F7E-A2D6-ECD5841A87CD}" presName="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CDC27F0-0039-4610-BCC7-5AFF1CE3FAE1}" type="pres">
      <dgm:prSet presAssocID="{054231B0-37BA-44AA-BA6B-28AE2458BDC5}" presName="Name9" presStyleLbl="parChTrans1D2" presStyleIdx="3" presStyleCnt="7"/>
      <dgm:spPr/>
      <dgm:t>
        <a:bodyPr/>
        <a:lstStyle/>
        <a:p>
          <a:endParaRPr lang="en-US"/>
        </a:p>
      </dgm:t>
    </dgm:pt>
    <dgm:pt modelId="{8E3B2C69-4A8D-43D4-9FA6-BC624E7024E2}" type="pres">
      <dgm:prSet presAssocID="{054231B0-37BA-44AA-BA6B-28AE2458BDC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D895AED-D211-4FE3-9590-2307C4951CEB}" type="pres">
      <dgm:prSet presAssocID="{07FB7DF1-0563-4AE3-B0A3-FECA2E862789}" presName="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C3B0DC7-53C4-494F-A9F7-3E38E22D7E97}" type="pres">
      <dgm:prSet presAssocID="{C6B6DE5A-5453-45B8-B4E8-279B9D61AE80}" presName="Name9" presStyleLbl="parChTrans1D2" presStyleIdx="4" presStyleCnt="7"/>
      <dgm:spPr/>
      <dgm:t>
        <a:bodyPr/>
        <a:lstStyle/>
        <a:p>
          <a:endParaRPr lang="en-US"/>
        </a:p>
      </dgm:t>
    </dgm:pt>
    <dgm:pt modelId="{A336D735-680E-492C-8A92-D7955C0C0B3E}" type="pres">
      <dgm:prSet presAssocID="{C6B6DE5A-5453-45B8-B4E8-279B9D61AE8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F6B32545-FF4D-423C-ACAB-E09519918A08}" type="pres">
      <dgm:prSet presAssocID="{4C272E12-6D28-4721-A3C7-2A5C5C90563B}" presName="node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CFD7F20-7859-46B0-89CC-C0F81350D5C9}" type="pres">
      <dgm:prSet presAssocID="{2928DC5E-0ADB-45D6-B048-8D05EC563F48}" presName="Name9" presStyleLbl="parChTrans1D2" presStyleIdx="5" presStyleCnt="7"/>
      <dgm:spPr/>
      <dgm:t>
        <a:bodyPr/>
        <a:lstStyle/>
        <a:p>
          <a:endParaRPr lang="en-US"/>
        </a:p>
      </dgm:t>
    </dgm:pt>
    <dgm:pt modelId="{6CF9D2A0-EEE7-4CDC-8970-DA197C135777}" type="pres">
      <dgm:prSet presAssocID="{2928DC5E-0ADB-45D6-B048-8D05EC563F48}" presName="connTx" presStyleLbl="parChTrans1D2" presStyleIdx="5" presStyleCnt="7"/>
      <dgm:spPr/>
      <dgm:t>
        <a:bodyPr/>
        <a:lstStyle/>
        <a:p>
          <a:endParaRPr lang="en-US"/>
        </a:p>
      </dgm:t>
    </dgm:pt>
    <dgm:pt modelId="{43B50B11-78F5-4966-994A-643D4EBEA033}" type="pres">
      <dgm:prSet presAssocID="{DAF0EEEF-C160-427C-A404-95A0430ACCF3}" presName="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25218A0-CB1E-481D-9E83-D5F48CD225EB}" type="pres">
      <dgm:prSet presAssocID="{0AA467C1-8506-4FC0-9024-67BADACF97A2}" presName="Name9" presStyleLbl="parChTrans1D2" presStyleIdx="6" presStyleCnt="7"/>
      <dgm:spPr/>
      <dgm:t>
        <a:bodyPr/>
        <a:lstStyle/>
        <a:p>
          <a:endParaRPr lang="en-US"/>
        </a:p>
      </dgm:t>
    </dgm:pt>
    <dgm:pt modelId="{AA1AC79D-A384-4C37-9093-B1700A5362A8}" type="pres">
      <dgm:prSet presAssocID="{0AA467C1-8506-4FC0-9024-67BADACF97A2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D34B93E-38CE-4ADE-918F-4E6D3308C416}" type="pres">
      <dgm:prSet presAssocID="{D278F3F9-4CC8-4D16-B5BC-5AAA76121DAB}" presName="node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E6FBD56-3C68-4D40-9E9A-C093199BEB37}" type="presOf" srcId="{0AA467C1-8506-4FC0-9024-67BADACF97A2}" destId="{625218A0-CB1E-481D-9E83-D5F48CD225EB}" srcOrd="0" destOrd="0" presId="urn:microsoft.com/office/officeart/2005/8/layout/radial1"/>
    <dgm:cxn modelId="{89407498-8129-4D42-9259-3B66FD963AD4}" type="presOf" srcId="{643ADBFD-8596-431D-A6A4-0D6342DD8011}" destId="{53DFA6B0-3DB9-4F40-80CB-393023E6EB16}" srcOrd="0" destOrd="0" presId="urn:microsoft.com/office/officeart/2005/8/layout/radial1"/>
    <dgm:cxn modelId="{DF40868D-2E3F-49AD-9619-4E282BACFD9A}" type="presOf" srcId="{D278F3F9-4CC8-4D16-B5BC-5AAA76121DAB}" destId="{9D34B93E-38CE-4ADE-918F-4E6D3308C416}" srcOrd="0" destOrd="0" presId="urn:microsoft.com/office/officeart/2005/8/layout/radial1"/>
    <dgm:cxn modelId="{DD3B030C-256A-43F7-9A9E-2C075A3C41BA}" srcId="{C3278C0E-D6EE-4363-B5A5-7551795AD3D2}" destId="{4C272E12-6D28-4721-A3C7-2A5C5C90563B}" srcOrd="4" destOrd="0" parTransId="{C6B6DE5A-5453-45B8-B4E8-279B9D61AE80}" sibTransId="{AE73FBBF-C7EB-485D-9C83-1B332EADCB83}"/>
    <dgm:cxn modelId="{5402D7E0-0F2C-4930-BFF3-98016D2A4C33}" type="presOf" srcId="{054231B0-37BA-44AA-BA6B-28AE2458BDC5}" destId="{8E3B2C69-4A8D-43D4-9FA6-BC624E7024E2}" srcOrd="1" destOrd="0" presId="urn:microsoft.com/office/officeart/2005/8/layout/radial1"/>
    <dgm:cxn modelId="{728AC88E-DDE2-487B-A3E3-F622670B0B9E}" srcId="{C3278C0E-D6EE-4363-B5A5-7551795AD3D2}" destId="{E8579556-5003-4F7E-A2D6-ECD5841A87CD}" srcOrd="2" destOrd="0" parTransId="{643ADBFD-8596-431D-A6A4-0D6342DD8011}" sibTransId="{379C0498-135F-48A2-9A9F-2B766FC0A225}"/>
    <dgm:cxn modelId="{71F0C79B-5197-49EF-B181-6053096734FD}" type="presOf" srcId="{928D5833-8E41-4DB5-829A-B65B89F5B2F7}" destId="{BB328DBE-CCE8-40DA-A721-1C0836F3939A}" srcOrd="1" destOrd="0" presId="urn:microsoft.com/office/officeart/2005/8/layout/radial1"/>
    <dgm:cxn modelId="{FDB1CA30-4FEF-430B-BB1F-975ADC74C23D}" type="presOf" srcId="{4C272E12-6D28-4721-A3C7-2A5C5C90563B}" destId="{F6B32545-FF4D-423C-ACAB-E09519918A08}" srcOrd="0" destOrd="0" presId="urn:microsoft.com/office/officeart/2005/8/layout/radial1"/>
    <dgm:cxn modelId="{FB0001B5-8087-4EF8-8152-65D54C3EBEC3}" type="presOf" srcId="{E8579556-5003-4F7E-A2D6-ECD5841A87CD}" destId="{5DC91FD2-223F-418F-8098-5BC80EE98B80}" srcOrd="0" destOrd="0" presId="urn:microsoft.com/office/officeart/2005/8/layout/radial1"/>
    <dgm:cxn modelId="{C2995F35-C091-4804-8D6F-BAD79B7E64D1}" type="presOf" srcId="{973F9491-B4FB-4433-B4BF-02A633ADE960}" destId="{B9B78D20-BB9D-4CE7-AABF-E1F9644BB50A}" srcOrd="0" destOrd="0" presId="urn:microsoft.com/office/officeart/2005/8/layout/radial1"/>
    <dgm:cxn modelId="{85C6B90D-7371-4EB5-9199-E247B6951EBC}" srcId="{C3278C0E-D6EE-4363-B5A5-7551795AD3D2}" destId="{DAF0EEEF-C160-427C-A404-95A0430ACCF3}" srcOrd="5" destOrd="0" parTransId="{2928DC5E-0ADB-45D6-B048-8D05EC563F48}" sibTransId="{455D1690-D7BE-489C-BB60-ACAB9DC78ED5}"/>
    <dgm:cxn modelId="{9AE23B0B-7516-4357-B3F1-5EE99964B78C}" type="presOf" srcId="{2928DC5E-0ADB-45D6-B048-8D05EC563F48}" destId="{6CF9D2A0-EEE7-4CDC-8970-DA197C135777}" srcOrd="1" destOrd="0" presId="urn:microsoft.com/office/officeart/2005/8/layout/radial1"/>
    <dgm:cxn modelId="{D14537A8-FF42-4F15-8FA4-011CFE7B2562}" srcId="{C3278C0E-D6EE-4363-B5A5-7551795AD3D2}" destId="{D278F3F9-4CC8-4D16-B5BC-5AAA76121DAB}" srcOrd="6" destOrd="0" parTransId="{0AA467C1-8506-4FC0-9024-67BADACF97A2}" sibTransId="{CC6613A7-EC47-4ACB-AE36-6AE70F62AD80}"/>
    <dgm:cxn modelId="{C3DA5562-3ED7-4A55-8C05-C870FBF3E7F8}" type="presOf" srcId="{6F81BDAD-06D5-461B-878E-A56D2FDFAF24}" destId="{C09D8EB5-7F70-49F2-BE38-6EE0C5CE3B24}" srcOrd="0" destOrd="0" presId="urn:microsoft.com/office/officeart/2005/8/layout/radial1"/>
    <dgm:cxn modelId="{0F5BE073-A913-43C1-B476-4C0DFAA424F8}" type="presOf" srcId="{928D5833-8E41-4DB5-829A-B65B89F5B2F7}" destId="{4F63026E-C89E-4A36-9876-D182A4453AFC}" srcOrd="0" destOrd="0" presId="urn:microsoft.com/office/officeart/2005/8/layout/radial1"/>
    <dgm:cxn modelId="{CE6D9BBD-D98E-4B5A-A945-2D4EB04EAB42}" type="presOf" srcId="{6AB36ACE-D092-4F17-BF39-6917B29EFE0C}" destId="{4A1C5ED1-B037-4D04-8C31-FFE66472710D}" srcOrd="1" destOrd="0" presId="urn:microsoft.com/office/officeart/2005/8/layout/radial1"/>
    <dgm:cxn modelId="{FC9B521A-073C-4E60-9E5F-A7C7C32F67C2}" type="presOf" srcId="{07FB7DF1-0563-4AE3-B0A3-FECA2E862789}" destId="{DD895AED-D211-4FE3-9590-2307C4951CEB}" srcOrd="0" destOrd="0" presId="urn:microsoft.com/office/officeart/2005/8/layout/radial1"/>
    <dgm:cxn modelId="{DC966557-8008-48F0-8FAA-9B1FCBCD7A78}" srcId="{520BACCB-A4A7-4892-B8D5-182997970D95}" destId="{C3278C0E-D6EE-4363-B5A5-7551795AD3D2}" srcOrd="0" destOrd="0" parTransId="{B384C8AA-0669-4A83-8619-5D7F4C62127F}" sibTransId="{3665891A-F87E-4644-B3B3-64EAFD2BF554}"/>
    <dgm:cxn modelId="{FC85CCF6-BBD1-41C8-A78C-9AE728743111}" type="presOf" srcId="{0AA467C1-8506-4FC0-9024-67BADACF97A2}" destId="{AA1AC79D-A384-4C37-9093-B1700A5362A8}" srcOrd="1" destOrd="0" presId="urn:microsoft.com/office/officeart/2005/8/layout/radial1"/>
    <dgm:cxn modelId="{E2DF0D2C-1627-4E1B-B8CC-BC008443A082}" srcId="{C3278C0E-D6EE-4363-B5A5-7551795AD3D2}" destId="{6F81BDAD-06D5-461B-878E-A56D2FDFAF24}" srcOrd="1" destOrd="0" parTransId="{928D5833-8E41-4DB5-829A-B65B89F5B2F7}" sibTransId="{BAB68E43-6597-4077-9686-83FAB66D2CD6}"/>
    <dgm:cxn modelId="{000637D8-2532-407D-B582-A9864EAE42E5}" srcId="{C3278C0E-D6EE-4363-B5A5-7551795AD3D2}" destId="{07FB7DF1-0563-4AE3-B0A3-FECA2E862789}" srcOrd="3" destOrd="0" parTransId="{054231B0-37BA-44AA-BA6B-28AE2458BDC5}" sibTransId="{A70097D6-9524-42C3-8DD3-85E7DCD85D61}"/>
    <dgm:cxn modelId="{0D1DAB58-7C1A-4377-8E53-EAABC65DF044}" type="presOf" srcId="{520BACCB-A4A7-4892-B8D5-182997970D95}" destId="{04EAD25D-8DF5-4EE6-B053-E1B56366810A}" srcOrd="0" destOrd="0" presId="urn:microsoft.com/office/officeart/2005/8/layout/radial1"/>
    <dgm:cxn modelId="{AD8ADE91-62F6-4052-BCE0-33A63ABF5B15}" type="presOf" srcId="{DAF0EEEF-C160-427C-A404-95A0430ACCF3}" destId="{43B50B11-78F5-4966-994A-643D4EBEA033}" srcOrd="0" destOrd="0" presId="urn:microsoft.com/office/officeart/2005/8/layout/radial1"/>
    <dgm:cxn modelId="{927BBE9B-B356-4B13-90CE-306C8D80322B}" srcId="{C3278C0E-D6EE-4363-B5A5-7551795AD3D2}" destId="{973F9491-B4FB-4433-B4BF-02A633ADE960}" srcOrd="0" destOrd="0" parTransId="{6AB36ACE-D092-4F17-BF39-6917B29EFE0C}" sibTransId="{385D6682-E010-4644-A186-A35B23A523CC}"/>
    <dgm:cxn modelId="{8737856F-6A6D-4DEC-8851-8A13C802D9CA}" type="presOf" srcId="{C6B6DE5A-5453-45B8-B4E8-279B9D61AE80}" destId="{0C3B0DC7-53C4-494F-A9F7-3E38E22D7E97}" srcOrd="0" destOrd="0" presId="urn:microsoft.com/office/officeart/2005/8/layout/radial1"/>
    <dgm:cxn modelId="{036C9D77-96E3-432C-B128-FC7D3782F428}" type="presOf" srcId="{054231B0-37BA-44AA-BA6B-28AE2458BDC5}" destId="{5CDC27F0-0039-4610-BCC7-5AFF1CE3FAE1}" srcOrd="0" destOrd="0" presId="urn:microsoft.com/office/officeart/2005/8/layout/radial1"/>
    <dgm:cxn modelId="{B6C39A73-715C-40DE-9A40-854B0E407049}" type="presOf" srcId="{C6B6DE5A-5453-45B8-B4E8-279B9D61AE80}" destId="{A336D735-680E-492C-8A92-D7955C0C0B3E}" srcOrd="1" destOrd="0" presId="urn:microsoft.com/office/officeart/2005/8/layout/radial1"/>
    <dgm:cxn modelId="{3E5A8B9B-A978-4556-A9DE-F025475426F4}" type="presOf" srcId="{C3278C0E-D6EE-4363-B5A5-7551795AD3D2}" destId="{3F81998B-C19B-408D-A644-840824EDA841}" srcOrd="0" destOrd="0" presId="urn:microsoft.com/office/officeart/2005/8/layout/radial1"/>
    <dgm:cxn modelId="{00E8DE2D-E041-4BA1-806D-F33E1A096CF7}" type="presOf" srcId="{643ADBFD-8596-431D-A6A4-0D6342DD8011}" destId="{E652A295-FC27-4974-B792-D8BCB0F01420}" srcOrd="1" destOrd="0" presId="urn:microsoft.com/office/officeart/2005/8/layout/radial1"/>
    <dgm:cxn modelId="{79D04330-41C3-4DF0-B9CE-FCF82CD0FE98}" type="presOf" srcId="{6AB36ACE-D092-4F17-BF39-6917B29EFE0C}" destId="{D65532B3-E418-4715-A18A-20573D4F007E}" srcOrd="0" destOrd="0" presId="urn:microsoft.com/office/officeart/2005/8/layout/radial1"/>
    <dgm:cxn modelId="{CED28C49-B564-4580-818C-D3D889DEAF8E}" type="presOf" srcId="{2928DC5E-0ADB-45D6-B048-8D05EC563F48}" destId="{6CFD7F20-7859-46B0-89CC-C0F81350D5C9}" srcOrd="0" destOrd="0" presId="urn:microsoft.com/office/officeart/2005/8/layout/radial1"/>
    <dgm:cxn modelId="{AA9E0ED3-A799-4D70-9FB1-EDDA5021C914}" type="presParOf" srcId="{04EAD25D-8DF5-4EE6-B053-E1B56366810A}" destId="{3F81998B-C19B-408D-A644-840824EDA841}" srcOrd="0" destOrd="0" presId="urn:microsoft.com/office/officeart/2005/8/layout/radial1"/>
    <dgm:cxn modelId="{BA149AD6-AFBF-4C5E-AE5B-5AD11DF57CE5}" type="presParOf" srcId="{04EAD25D-8DF5-4EE6-B053-E1B56366810A}" destId="{D65532B3-E418-4715-A18A-20573D4F007E}" srcOrd="1" destOrd="0" presId="urn:microsoft.com/office/officeart/2005/8/layout/radial1"/>
    <dgm:cxn modelId="{7525BB3B-EA3C-49BB-BF26-02E8AE11AAFA}" type="presParOf" srcId="{D65532B3-E418-4715-A18A-20573D4F007E}" destId="{4A1C5ED1-B037-4D04-8C31-FFE66472710D}" srcOrd="0" destOrd="0" presId="urn:microsoft.com/office/officeart/2005/8/layout/radial1"/>
    <dgm:cxn modelId="{1C986E7E-BB33-4A31-B902-032E0CE17D8B}" type="presParOf" srcId="{04EAD25D-8DF5-4EE6-B053-E1B56366810A}" destId="{B9B78D20-BB9D-4CE7-AABF-E1F9644BB50A}" srcOrd="2" destOrd="0" presId="urn:microsoft.com/office/officeart/2005/8/layout/radial1"/>
    <dgm:cxn modelId="{58E3FDD5-80E1-44F2-8A82-AB4F40FEE8B2}" type="presParOf" srcId="{04EAD25D-8DF5-4EE6-B053-E1B56366810A}" destId="{4F63026E-C89E-4A36-9876-D182A4453AFC}" srcOrd="3" destOrd="0" presId="urn:microsoft.com/office/officeart/2005/8/layout/radial1"/>
    <dgm:cxn modelId="{6118DB90-1D35-48E0-ADAF-604903F9C768}" type="presParOf" srcId="{4F63026E-C89E-4A36-9876-D182A4453AFC}" destId="{BB328DBE-CCE8-40DA-A721-1C0836F3939A}" srcOrd="0" destOrd="0" presId="urn:microsoft.com/office/officeart/2005/8/layout/radial1"/>
    <dgm:cxn modelId="{5E7A593F-927C-4A62-9BFA-72DC17A86883}" type="presParOf" srcId="{04EAD25D-8DF5-4EE6-B053-E1B56366810A}" destId="{C09D8EB5-7F70-49F2-BE38-6EE0C5CE3B24}" srcOrd="4" destOrd="0" presId="urn:microsoft.com/office/officeart/2005/8/layout/radial1"/>
    <dgm:cxn modelId="{A79C46A0-F256-453C-BA2B-C39524F9D23E}" type="presParOf" srcId="{04EAD25D-8DF5-4EE6-B053-E1B56366810A}" destId="{53DFA6B0-3DB9-4F40-80CB-393023E6EB16}" srcOrd="5" destOrd="0" presId="urn:microsoft.com/office/officeart/2005/8/layout/radial1"/>
    <dgm:cxn modelId="{2AB5B9C2-447D-4900-BD61-3F72DF1D4CA3}" type="presParOf" srcId="{53DFA6B0-3DB9-4F40-80CB-393023E6EB16}" destId="{E652A295-FC27-4974-B792-D8BCB0F01420}" srcOrd="0" destOrd="0" presId="urn:microsoft.com/office/officeart/2005/8/layout/radial1"/>
    <dgm:cxn modelId="{54D71B79-03EE-42B4-83A3-19299F23D0AC}" type="presParOf" srcId="{04EAD25D-8DF5-4EE6-B053-E1B56366810A}" destId="{5DC91FD2-223F-418F-8098-5BC80EE98B80}" srcOrd="6" destOrd="0" presId="urn:microsoft.com/office/officeart/2005/8/layout/radial1"/>
    <dgm:cxn modelId="{5B0DC9FE-5ED6-421D-B2A2-CEE81CA5923A}" type="presParOf" srcId="{04EAD25D-8DF5-4EE6-B053-E1B56366810A}" destId="{5CDC27F0-0039-4610-BCC7-5AFF1CE3FAE1}" srcOrd="7" destOrd="0" presId="urn:microsoft.com/office/officeart/2005/8/layout/radial1"/>
    <dgm:cxn modelId="{7DD8314C-59DF-45B1-B143-11309747A57D}" type="presParOf" srcId="{5CDC27F0-0039-4610-BCC7-5AFF1CE3FAE1}" destId="{8E3B2C69-4A8D-43D4-9FA6-BC624E7024E2}" srcOrd="0" destOrd="0" presId="urn:microsoft.com/office/officeart/2005/8/layout/radial1"/>
    <dgm:cxn modelId="{DCCB269A-6819-42DE-BC5E-FC15C3D0BFB7}" type="presParOf" srcId="{04EAD25D-8DF5-4EE6-B053-E1B56366810A}" destId="{DD895AED-D211-4FE3-9590-2307C4951CEB}" srcOrd="8" destOrd="0" presId="urn:microsoft.com/office/officeart/2005/8/layout/radial1"/>
    <dgm:cxn modelId="{82B2E19B-3098-4B7E-889A-736BB3239C98}" type="presParOf" srcId="{04EAD25D-8DF5-4EE6-B053-E1B56366810A}" destId="{0C3B0DC7-53C4-494F-A9F7-3E38E22D7E97}" srcOrd="9" destOrd="0" presId="urn:microsoft.com/office/officeart/2005/8/layout/radial1"/>
    <dgm:cxn modelId="{D165CC05-B2A3-4E67-9E3C-D376CB9DB194}" type="presParOf" srcId="{0C3B0DC7-53C4-494F-A9F7-3E38E22D7E97}" destId="{A336D735-680E-492C-8A92-D7955C0C0B3E}" srcOrd="0" destOrd="0" presId="urn:microsoft.com/office/officeart/2005/8/layout/radial1"/>
    <dgm:cxn modelId="{F24507C6-835C-40E0-B240-C5AB97628D14}" type="presParOf" srcId="{04EAD25D-8DF5-4EE6-B053-E1B56366810A}" destId="{F6B32545-FF4D-423C-ACAB-E09519918A08}" srcOrd="10" destOrd="0" presId="urn:microsoft.com/office/officeart/2005/8/layout/radial1"/>
    <dgm:cxn modelId="{25908BBD-80BE-41CB-BA08-52EE342FEBCD}" type="presParOf" srcId="{04EAD25D-8DF5-4EE6-B053-E1B56366810A}" destId="{6CFD7F20-7859-46B0-89CC-C0F81350D5C9}" srcOrd="11" destOrd="0" presId="urn:microsoft.com/office/officeart/2005/8/layout/radial1"/>
    <dgm:cxn modelId="{6468C637-7E42-41AD-A5B9-3C3B997DBF25}" type="presParOf" srcId="{6CFD7F20-7859-46B0-89CC-C0F81350D5C9}" destId="{6CF9D2A0-EEE7-4CDC-8970-DA197C135777}" srcOrd="0" destOrd="0" presId="urn:microsoft.com/office/officeart/2005/8/layout/radial1"/>
    <dgm:cxn modelId="{570B6BFA-365A-4B89-A59A-8DB05CBB4565}" type="presParOf" srcId="{04EAD25D-8DF5-4EE6-B053-E1B56366810A}" destId="{43B50B11-78F5-4966-994A-643D4EBEA033}" srcOrd="12" destOrd="0" presId="urn:microsoft.com/office/officeart/2005/8/layout/radial1"/>
    <dgm:cxn modelId="{6505E47D-712F-4873-B9CA-ED539C856CE2}" type="presParOf" srcId="{04EAD25D-8DF5-4EE6-B053-E1B56366810A}" destId="{625218A0-CB1E-481D-9E83-D5F48CD225EB}" srcOrd="13" destOrd="0" presId="urn:microsoft.com/office/officeart/2005/8/layout/radial1"/>
    <dgm:cxn modelId="{E3B19AAD-4DCB-4FD0-9733-1782B8E44B85}" type="presParOf" srcId="{625218A0-CB1E-481D-9E83-D5F48CD225EB}" destId="{AA1AC79D-A384-4C37-9093-B1700A5362A8}" srcOrd="0" destOrd="0" presId="urn:microsoft.com/office/officeart/2005/8/layout/radial1"/>
    <dgm:cxn modelId="{F59DFB49-E740-4E21-8F2E-C08B16F3FC07}" type="presParOf" srcId="{04EAD25D-8DF5-4EE6-B053-E1B56366810A}" destId="{9D34B93E-38CE-4ADE-918F-4E6D3308C41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8E418-CEC2-4434-A5EB-186C891D2EC4}" type="doc">
      <dgm:prSet loTypeId="urn:microsoft.com/office/officeart/2005/8/layout/default#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83483F4-7B48-4AA3-9145-D32CFAE092E7}">
      <dgm:prSet/>
      <dgm:spPr/>
      <dgm:t>
        <a:bodyPr/>
        <a:lstStyle/>
        <a:p>
          <a:pPr rtl="0"/>
          <a:r>
            <a:rPr lang="en-US" dirty="0" smtClean="0">
              <a:latin typeface="Centaur" pitchFamily="18" charset="0"/>
            </a:rPr>
            <a:t>1. Without savings, unexpected events can become large financial burdens</a:t>
          </a:r>
          <a:endParaRPr lang="en-US" dirty="0">
            <a:latin typeface="Centaur" pitchFamily="18" charset="0"/>
          </a:endParaRPr>
        </a:p>
      </dgm:t>
    </dgm:pt>
    <dgm:pt modelId="{49867019-FCAE-42A6-A294-C8CF9C98F35A}" type="parTrans" cxnId="{D2860165-BFD1-454C-8931-108857A32897}">
      <dgm:prSet/>
      <dgm:spPr/>
      <dgm:t>
        <a:bodyPr/>
        <a:lstStyle/>
        <a:p>
          <a:endParaRPr lang="en-US">
            <a:latin typeface="Centaur" pitchFamily="18" charset="0"/>
          </a:endParaRPr>
        </a:p>
      </dgm:t>
    </dgm:pt>
    <dgm:pt modelId="{66A9A08F-5108-4096-AFB0-D19D913B159B}" type="sibTrans" cxnId="{D2860165-BFD1-454C-8931-108857A32897}">
      <dgm:prSet/>
      <dgm:spPr/>
      <dgm:t>
        <a:bodyPr/>
        <a:lstStyle/>
        <a:p>
          <a:endParaRPr lang="en-US">
            <a:latin typeface="Centaur" pitchFamily="18" charset="0"/>
          </a:endParaRPr>
        </a:p>
      </dgm:t>
    </dgm:pt>
    <dgm:pt modelId="{28A1A485-5884-4127-94FB-7D3D4CF13132}">
      <dgm:prSet/>
      <dgm:spPr/>
      <dgm:t>
        <a:bodyPr/>
        <a:lstStyle/>
        <a:p>
          <a:pPr rtl="0"/>
          <a:endParaRPr lang="en-US" dirty="0">
            <a:latin typeface="Centaur" pitchFamily="18" charset="0"/>
          </a:endParaRPr>
        </a:p>
      </dgm:t>
    </dgm:pt>
    <dgm:pt modelId="{A4B093BA-9949-4F5F-891A-2464E0D5FC67}" type="parTrans" cxnId="{DBDA39F7-E0F7-4215-991E-099756AD8F72}">
      <dgm:prSet/>
      <dgm:spPr/>
      <dgm:t>
        <a:bodyPr/>
        <a:lstStyle/>
        <a:p>
          <a:endParaRPr lang="en-US">
            <a:latin typeface="Centaur" pitchFamily="18" charset="0"/>
          </a:endParaRPr>
        </a:p>
      </dgm:t>
    </dgm:pt>
    <dgm:pt modelId="{19682317-D143-48E6-995C-92D6850A9CBB}" type="sibTrans" cxnId="{DBDA39F7-E0F7-4215-991E-099756AD8F72}">
      <dgm:prSet/>
      <dgm:spPr/>
      <dgm:t>
        <a:bodyPr/>
        <a:lstStyle/>
        <a:p>
          <a:endParaRPr lang="en-US">
            <a:latin typeface="Centaur" pitchFamily="18" charset="0"/>
          </a:endParaRPr>
        </a:p>
      </dgm:t>
    </dgm:pt>
    <dgm:pt modelId="{7B4D8543-A6F3-4891-A532-6AF977CEF714}" type="pres">
      <dgm:prSet presAssocID="{D248E418-CEC2-4434-A5EB-186C891D2E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24606-4794-460A-A512-3449E774B500}" type="pres">
      <dgm:prSet presAssocID="{383483F4-7B48-4AA3-9145-D32CFAE092E7}" presName="node" presStyleLbl="node1" presStyleIdx="0" presStyleCnt="2" custLinFactNeighborX="756" custLinFactNeighborY="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24806-A50D-4226-AABB-F7000F3DB9D6}" type="pres">
      <dgm:prSet presAssocID="{66A9A08F-5108-4096-AFB0-D19D913B159B}" presName="sibTrans" presStyleCnt="0"/>
      <dgm:spPr/>
    </dgm:pt>
    <dgm:pt modelId="{ECAB0286-8BBC-4A89-B1EB-712D0FAD30E4}" type="pres">
      <dgm:prSet presAssocID="{28A1A485-5884-4127-94FB-7D3D4CF1313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860165-BFD1-454C-8931-108857A32897}" srcId="{D248E418-CEC2-4434-A5EB-186C891D2EC4}" destId="{383483F4-7B48-4AA3-9145-D32CFAE092E7}" srcOrd="0" destOrd="0" parTransId="{49867019-FCAE-42A6-A294-C8CF9C98F35A}" sibTransId="{66A9A08F-5108-4096-AFB0-D19D913B159B}"/>
    <dgm:cxn modelId="{DBDA39F7-E0F7-4215-991E-099756AD8F72}" srcId="{D248E418-CEC2-4434-A5EB-186C891D2EC4}" destId="{28A1A485-5884-4127-94FB-7D3D4CF13132}" srcOrd="1" destOrd="0" parTransId="{A4B093BA-9949-4F5F-891A-2464E0D5FC67}" sibTransId="{19682317-D143-48E6-995C-92D6850A9CBB}"/>
    <dgm:cxn modelId="{F0D0EA47-F4A8-46ED-A889-FA2AE3949EB7}" type="presOf" srcId="{28A1A485-5884-4127-94FB-7D3D4CF13132}" destId="{ECAB0286-8BBC-4A89-B1EB-712D0FAD30E4}" srcOrd="0" destOrd="0" presId="urn:microsoft.com/office/officeart/2005/8/layout/default#4"/>
    <dgm:cxn modelId="{52253826-D1AC-41EC-9857-BF9217C34B6E}" type="presOf" srcId="{D248E418-CEC2-4434-A5EB-186C891D2EC4}" destId="{7B4D8543-A6F3-4891-A532-6AF977CEF714}" srcOrd="0" destOrd="0" presId="urn:microsoft.com/office/officeart/2005/8/layout/default#4"/>
    <dgm:cxn modelId="{1129073D-5927-4FFF-B69D-4A41ED217DE5}" type="presOf" srcId="{383483F4-7B48-4AA3-9145-D32CFAE092E7}" destId="{EDC24606-4794-460A-A512-3449E774B500}" srcOrd="0" destOrd="0" presId="urn:microsoft.com/office/officeart/2005/8/layout/default#4"/>
    <dgm:cxn modelId="{48998DD7-2DB9-4EA2-830E-AD95B4B3DD03}" type="presParOf" srcId="{7B4D8543-A6F3-4891-A532-6AF977CEF714}" destId="{EDC24606-4794-460A-A512-3449E774B500}" srcOrd="0" destOrd="0" presId="urn:microsoft.com/office/officeart/2005/8/layout/default#4"/>
    <dgm:cxn modelId="{C121FC9C-3E6D-4678-91F1-31E6E18475A9}" type="presParOf" srcId="{7B4D8543-A6F3-4891-A532-6AF977CEF714}" destId="{6A224806-A50D-4226-AABB-F7000F3DB9D6}" srcOrd="1" destOrd="0" presId="urn:microsoft.com/office/officeart/2005/8/layout/default#4"/>
    <dgm:cxn modelId="{4BA03BF1-61E3-49F9-8884-B432A043C1B8}" type="presParOf" srcId="{7B4D8543-A6F3-4891-A532-6AF977CEF714}" destId="{ECAB0286-8BBC-4A89-B1EB-712D0FAD30E4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F6D3DF-F0C3-432C-8968-5DCE35F4F5F0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5114AE1-17C9-45F5-B861-C44CF08E21A9}">
      <dgm:prSet/>
      <dgm:spPr/>
      <dgm:t>
        <a:bodyPr/>
        <a:lstStyle/>
        <a:p>
          <a:pPr rtl="0"/>
          <a:r>
            <a:rPr lang="en-US" b="0" dirty="0" smtClean="0"/>
            <a:t>High risk investments</a:t>
          </a:r>
        </a:p>
        <a:p>
          <a:pPr rtl="0"/>
          <a:r>
            <a:rPr lang="en-US" b="0" dirty="0" smtClean="0"/>
            <a:t>Have the potential for significant fluctuations in return over a short period of time</a:t>
          </a:r>
          <a:endParaRPr lang="en-US" b="0" dirty="0"/>
        </a:p>
      </dgm:t>
    </dgm:pt>
    <dgm:pt modelId="{CC75381A-133A-4921-BF9B-0067EFAA7BF5}" type="parTrans" cxnId="{A4581AAB-4A01-4D05-A6AC-E49F5DAAF29E}">
      <dgm:prSet/>
      <dgm:spPr/>
      <dgm:t>
        <a:bodyPr/>
        <a:lstStyle/>
        <a:p>
          <a:endParaRPr lang="en-US"/>
        </a:p>
      </dgm:t>
    </dgm:pt>
    <dgm:pt modelId="{7756917B-65E3-4D43-972D-CB9DB09ECB08}" type="sibTrans" cxnId="{A4581AAB-4A01-4D05-A6AC-E49F5DAAF29E}">
      <dgm:prSet/>
      <dgm:spPr/>
      <dgm:t>
        <a:bodyPr/>
        <a:lstStyle/>
        <a:p>
          <a:endParaRPr lang="en-US"/>
        </a:p>
      </dgm:t>
    </dgm:pt>
    <dgm:pt modelId="{32EB0ABC-3F6A-4D35-9A96-34D17792A151}">
      <dgm:prSet/>
      <dgm:spPr/>
      <dgm:t>
        <a:bodyPr/>
        <a:lstStyle/>
        <a:p>
          <a:pPr rtl="0"/>
          <a:endParaRPr lang="en-US" b="0" dirty="0"/>
        </a:p>
      </dgm:t>
    </dgm:pt>
    <dgm:pt modelId="{967BFBD9-4B35-4457-AFC2-C54AFD089EDE}" type="parTrans" cxnId="{782B56E5-BE83-4F7B-B808-04963F517211}">
      <dgm:prSet/>
      <dgm:spPr/>
      <dgm:t>
        <a:bodyPr/>
        <a:lstStyle/>
        <a:p>
          <a:endParaRPr lang="en-US"/>
        </a:p>
      </dgm:t>
    </dgm:pt>
    <dgm:pt modelId="{08637D49-DCE8-4F47-BA75-28CEF38BE446}" type="sibTrans" cxnId="{782B56E5-BE83-4F7B-B808-04963F517211}">
      <dgm:prSet/>
      <dgm:spPr/>
      <dgm:t>
        <a:bodyPr/>
        <a:lstStyle/>
        <a:p>
          <a:endParaRPr lang="en-US"/>
        </a:p>
      </dgm:t>
    </dgm:pt>
    <dgm:pt modelId="{39D2642B-E561-4E77-9D49-49514B1399A0}">
      <dgm:prSet/>
      <dgm:spPr/>
      <dgm:t>
        <a:bodyPr/>
        <a:lstStyle/>
        <a:p>
          <a:endParaRPr lang="en-US" b="0" dirty="0"/>
        </a:p>
      </dgm:t>
    </dgm:pt>
    <dgm:pt modelId="{35DC9449-DE20-4349-9955-02D53E3A505C}" type="parTrans" cxnId="{71F86D39-4B08-48AA-A2F5-BCA4A18CA143}">
      <dgm:prSet/>
      <dgm:spPr/>
      <dgm:t>
        <a:bodyPr/>
        <a:lstStyle/>
        <a:p>
          <a:endParaRPr lang="en-US"/>
        </a:p>
      </dgm:t>
    </dgm:pt>
    <dgm:pt modelId="{AD330C15-82DE-44F7-A11E-3676328C52F2}" type="sibTrans" cxnId="{71F86D39-4B08-48AA-A2F5-BCA4A18CA143}">
      <dgm:prSet/>
      <dgm:spPr/>
      <dgm:t>
        <a:bodyPr/>
        <a:lstStyle/>
        <a:p>
          <a:endParaRPr lang="en-US"/>
        </a:p>
      </dgm:t>
    </dgm:pt>
    <dgm:pt modelId="{5404D341-267F-4DF0-849B-4B2FFC8CD46B}">
      <dgm:prSet/>
      <dgm:spPr/>
      <dgm:t>
        <a:bodyPr/>
        <a:lstStyle/>
        <a:p>
          <a:endParaRPr lang="en-US" b="0" dirty="0"/>
        </a:p>
      </dgm:t>
    </dgm:pt>
    <dgm:pt modelId="{3061265C-4F7B-4299-8CEB-3183927110AB}" type="parTrans" cxnId="{3DC35167-34B8-4B32-882F-7978A3FA6AA7}">
      <dgm:prSet/>
      <dgm:spPr/>
      <dgm:t>
        <a:bodyPr/>
        <a:lstStyle/>
        <a:p>
          <a:endParaRPr lang="en-US"/>
        </a:p>
      </dgm:t>
    </dgm:pt>
    <dgm:pt modelId="{B186476F-EF67-4EC4-9601-F4EC23AD01B3}" type="sibTrans" cxnId="{3DC35167-34B8-4B32-882F-7978A3FA6AA7}">
      <dgm:prSet/>
      <dgm:spPr/>
      <dgm:t>
        <a:bodyPr/>
        <a:lstStyle/>
        <a:p>
          <a:endParaRPr lang="en-US"/>
        </a:p>
      </dgm:t>
    </dgm:pt>
    <dgm:pt modelId="{D9B600A2-7B4C-4DF9-A251-0A2EE9CE5E09}" type="pres">
      <dgm:prSet presAssocID="{D3F6D3DF-F0C3-432C-8968-5DCE35F4F5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C98677-0D2A-49FA-A87E-8563CF46E646}" type="pres">
      <dgm:prSet presAssocID="{D5114AE1-17C9-45F5-B861-C44CF08E21A9}" presName="vertOne" presStyleCnt="0"/>
      <dgm:spPr/>
      <dgm:t>
        <a:bodyPr/>
        <a:lstStyle/>
        <a:p>
          <a:endParaRPr lang="en-US"/>
        </a:p>
      </dgm:t>
    </dgm:pt>
    <dgm:pt modelId="{6EFA68A7-B479-44D6-8066-6DF0478EFA75}" type="pres">
      <dgm:prSet presAssocID="{D5114AE1-17C9-45F5-B861-C44CF08E21A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A14B2B-07DD-4117-8658-4885B09380CF}" type="pres">
      <dgm:prSet presAssocID="{D5114AE1-17C9-45F5-B861-C44CF08E21A9}" presName="parTransOne" presStyleCnt="0"/>
      <dgm:spPr/>
      <dgm:t>
        <a:bodyPr/>
        <a:lstStyle/>
        <a:p>
          <a:endParaRPr lang="en-US"/>
        </a:p>
      </dgm:t>
    </dgm:pt>
    <dgm:pt modelId="{D4FE3C44-BE1A-4946-B6F8-BF45C0C0B67E}" type="pres">
      <dgm:prSet presAssocID="{D5114AE1-17C9-45F5-B861-C44CF08E21A9}" presName="horzOne" presStyleCnt="0"/>
      <dgm:spPr/>
      <dgm:t>
        <a:bodyPr/>
        <a:lstStyle/>
        <a:p>
          <a:endParaRPr lang="en-US"/>
        </a:p>
      </dgm:t>
    </dgm:pt>
    <dgm:pt modelId="{671A9AB8-EFC9-40F9-B451-E3326F2AB89C}" type="pres">
      <dgm:prSet presAssocID="{32EB0ABC-3F6A-4D35-9A96-34D17792A151}" presName="vertTwo" presStyleCnt="0"/>
      <dgm:spPr/>
      <dgm:t>
        <a:bodyPr/>
        <a:lstStyle/>
        <a:p>
          <a:endParaRPr lang="en-US"/>
        </a:p>
      </dgm:t>
    </dgm:pt>
    <dgm:pt modelId="{7138C6BF-424C-46E0-BE31-D668F9AC6879}" type="pres">
      <dgm:prSet presAssocID="{32EB0ABC-3F6A-4D35-9A96-34D17792A15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404BE8-4274-42E3-AB63-D373183F0DF5}" type="pres">
      <dgm:prSet presAssocID="{32EB0ABC-3F6A-4D35-9A96-34D17792A151}" presName="horzTwo" presStyleCnt="0"/>
      <dgm:spPr/>
      <dgm:t>
        <a:bodyPr/>
        <a:lstStyle/>
        <a:p>
          <a:endParaRPr lang="en-US"/>
        </a:p>
      </dgm:t>
    </dgm:pt>
    <dgm:pt modelId="{0BB396E4-7447-40F4-9D6C-C26583D018A5}" type="pres">
      <dgm:prSet presAssocID="{08637D49-DCE8-4F47-BA75-28CEF38BE446}" presName="sibSpaceTwo" presStyleCnt="0"/>
      <dgm:spPr/>
      <dgm:t>
        <a:bodyPr/>
        <a:lstStyle/>
        <a:p>
          <a:endParaRPr lang="en-US"/>
        </a:p>
      </dgm:t>
    </dgm:pt>
    <dgm:pt modelId="{6E80CE00-735F-4C6E-8E59-69729CD32584}" type="pres">
      <dgm:prSet presAssocID="{39D2642B-E561-4E77-9D49-49514B1399A0}" presName="vertTwo" presStyleCnt="0"/>
      <dgm:spPr/>
      <dgm:t>
        <a:bodyPr/>
        <a:lstStyle/>
        <a:p>
          <a:endParaRPr lang="en-US"/>
        </a:p>
      </dgm:t>
    </dgm:pt>
    <dgm:pt modelId="{992A63BB-A6C7-43E2-B868-0D67036AABA1}" type="pres">
      <dgm:prSet presAssocID="{39D2642B-E561-4E77-9D49-49514B1399A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7943D9-A3D1-49E8-84EF-55D95C07256B}" type="pres">
      <dgm:prSet presAssocID="{39D2642B-E561-4E77-9D49-49514B1399A0}" presName="horzTwo" presStyleCnt="0"/>
      <dgm:spPr/>
      <dgm:t>
        <a:bodyPr/>
        <a:lstStyle/>
        <a:p>
          <a:endParaRPr lang="en-US"/>
        </a:p>
      </dgm:t>
    </dgm:pt>
    <dgm:pt modelId="{8074BCEE-2CD0-4D7C-9CE9-A27429917ACF}" type="pres">
      <dgm:prSet presAssocID="{AD330C15-82DE-44F7-A11E-3676328C52F2}" presName="sibSpaceTwo" presStyleCnt="0"/>
      <dgm:spPr/>
      <dgm:t>
        <a:bodyPr/>
        <a:lstStyle/>
        <a:p>
          <a:endParaRPr lang="en-US"/>
        </a:p>
      </dgm:t>
    </dgm:pt>
    <dgm:pt modelId="{3A10068D-DB0E-4DB8-98DD-48F19488475D}" type="pres">
      <dgm:prSet presAssocID="{5404D341-267F-4DF0-849B-4B2FFC8CD46B}" presName="vertTwo" presStyleCnt="0"/>
      <dgm:spPr/>
      <dgm:t>
        <a:bodyPr/>
        <a:lstStyle/>
        <a:p>
          <a:endParaRPr lang="en-US"/>
        </a:p>
      </dgm:t>
    </dgm:pt>
    <dgm:pt modelId="{DB9238F0-CE58-4BBC-A91A-3287E7C4349E}" type="pres">
      <dgm:prSet presAssocID="{5404D341-267F-4DF0-849B-4B2FFC8CD46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14D06-D139-4BA4-87BB-4E47A152B946}" type="pres">
      <dgm:prSet presAssocID="{5404D341-267F-4DF0-849B-4B2FFC8CD46B}" presName="horzTwo" presStyleCnt="0"/>
      <dgm:spPr/>
      <dgm:t>
        <a:bodyPr/>
        <a:lstStyle/>
        <a:p>
          <a:endParaRPr lang="en-US"/>
        </a:p>
      </dgm:t>
    </dgm:pt>
  </dgm:ptLst>
  <dgm:cxnLst>
    <dgm:cxn modelId="{782B56E5-BE83-4F7B-B808-04963F517211}" srcId="{D5114AE1-17C9-45F5-B861-C44CF08E21A9}" destId="{32EB0ABC-3F6A-4D35-9A96-34D17792A151}" srcOrd="0" destOrd="0" parTransId="{967BFBD9-4B35-4457-AFC2-C54AFD089EDE}" sibTransId="{08637D49-DCE8-4F47-BA75-28CEF38BE446}"/>
    <dgm:cxn modelId="{BE7196AA-6859-4A3B-AB8D-447BCCE21201}" type="presOf" srcId="{32EB0ABC-3F6A-4D35-9A96-34D17792A151}" destId="{7138C6BF-424C-46E0-BE31-D668F9AC6879}" srcOrd="0" destOrd="0" presId="urn:microsoft.com/office/officeart/2005/8/layout/hierarchy4"/>
    <dgm:cxn modelId="{71F86D39-4B08-48AA-A2F5-BCA4A18CA143}" srcId="{D5114AE1-17C9-45F5-B861-C44CF08E21A9}" destId="{39D2642B-E561-4E77-9D49-49514B1399A0}" srcOrd="1" destOrd="0" parTransId="{35DC9449-DE20-4349-9955-02D53E3A505C}" sibTransId="{AD330C15-82DE-44F7-A11E-3676328C52F2}"/>
    <dgm:cxn modelId="{3DC35167-34B8-4B32-882F-7978A3FA6AA7}" srcId="{D5114AE1-17C9-45F5-B861-C44CF08E21A9}" destId="{5404D341-267F-4DF0-849B-4B2FFC8CD46B}" srcOrd="2" destOrd="0" parTransId="{3061265C-4F7B-4299-8CEB-3183927110AB}" sibTransId="{B186476F-EF67-4EC4-9601-F4EC23AD01B3}"/>
    <dgm:cxn modelId="{A4581AAB-4A01-4D05-A6AC-E49F5DAAF29E}" srcId="{D3F6D3DF-F0C3-432C-8968-5DCE35F4F5F0}" destId="{D5114AE1-17C9-45F5-B861-C44CF08E21A9}" srcOrd="0" destOrd="0" parTransId="{CC75381A-133A-4921-BF9B-0067EFAA7BF5}" sibTransId="{7756917B-65E3-4D43-972D-CB9DB09ECB08}"/>
    <dgm:cxn modelId="{0DD5DB94-893A-410D-85EA-A3F28F600F7B}" type="presOf" srcId="{D5114AE1-17C9-45F5-B861-C44CF08E21A9}" destId="{6EFA68A7-B479-44D6-8066-6DF0478EFA75}" srcOrd="0" destOrd="0" presId="urn:microsoft.com/office/officeart/2005/8/layout/hierarchy4"/>
    <dgm:cxn modelId="{642A6B66-541C-4343-811C-AEE95642C53D}" type="presOf" srcId="{D3F6D3DF-F0C3-432C-8968-5DCE35F4F5F0}" destId="{D9B600A2-7B4C-4DF9-A251-0A2EE9CE5E09}" srcOrd="0" destOrd="0" presId="urn:microsoft.com/office/officeart/2005/8/layout/hierarchy4"/>
    <dgm:cxn modelId="{0245141A-8117-4922-8DB7-9D45BBAA8E73}" type="presOf" srcId="{5404D341-267F-4DF0-849B-4B2FFC8CD46B}" destId="{DB9238F0-CE58-4BBC-A91A-3287E7C4349E}" srcOrd="0" destOrd="0" presId="urn:microsoft.com/office/officeart/2005/8/layout/hierarchy4"/>
    <dgm:cxn modelId="{FD587404-0366-4A1E-895E-493D41D1B577}" type="presOf" srcId="{39D2642B-E561-4E77-9D49-49514B1399A0}" destId="{992A63BB-A6C7-43E2-B868-0D67036AABA1}" srcOrd="0" destOrd="0" presId="urn:microsoft.com/office/officeart/2005/8/layout/hierarchy4"/>
    <dgm:cxn modelId="{D64BC277-A579-4F10-BF0C-8CEAD733C385}" type="presParOf" srcId="{D9B600A2-7B4C-4DF9-A251-0A2EE9CE5E09}" destId="{80C98677-0D2A-49FA-A87E-8563CF46E646}" srcOrd="0" destOrd="0" presId="urn:microsoft.com/office/officeart/2005/8/layout/hierarchy4"/>
    <dgm:cxn modelId="{94EEC2D0-CEB5-44F2-BE2D-F5E05AFC5EC8}" type="presParOf" srcId="{80C98677-0D2A-49FA-A87E-8563CF46E646}" destId="{6EFA68A7-B479-44D6-8066-6DF0478EFA75}" srcOrd="0" destOrd="0" presId="urn:microsoft.com/office/officeart/2005/8/layout/hierarchy4"/>
    <dgm:cxn modelId="{EECB6E7A-B798-42A1-B5C7-F2C03EC5B9CE}" type="presParOf" srcId="{80C98677-0D2A-49FA-A87E-8563CF46E646}" destId="{B5A14B2B-07DD-4117-8658-4885B09380CF}" srcOrd="1" destOrd="0" presId="urn:microsoft.com/office/officeart/2005/8/layout/hierarchy4"/>
    <dgm:cxn modelId="{57E8E479-DA34-41D8-A8BB-DC7E359E64E9}" type="presParOf" srcId="{80C98677-0D2A-49FA-A87E-8563CF46E646}" destId="{D4FE3C44-BE1A-4946-B6F8-BF45C0C0B67E}" srcOrd="2" destOrd="0" presId="urn:microsoft.com/office/officeart/2005/8/layout/hierarchy4"/>
    <dgm:cxn modelId="{00CCB533-6ACC-4DCB-9644-2CAECBBF1CB6}" type="presParOf" srcId="{D4FE3C44-BE1A-4946-B6F8-BF45C0C0B67E}" destId="{671A9AB8-EFC9-40F9-B451-E3326F2AB89C}" srcOrd="0" destOrd="0" presId="urn:microsoft.com/office/officeart/2005/8/layout/hierarchy4"/>
    <dgm:cxn modelId="{D4912F5E-1477-4BDE-9819-286360E14D04}" type="presParOf" srcId="{671A9AB8-EFC9-40F9-B451-E3326F2AB89C}" destId="{7138C6BF-424C-46E0-BE31-D668F9AC6879}" srcOrd="0" destOrd="0" presId="urn:microsoft.com/office/officeart/2005/8/layout/hierarchy4"/>
    <dgm:cxn modelId="{AD899C20-0825-4C75-BFC9-E77F87ED9BA3}" type="presParOf" srcId="{671A9AB8-EFC9-40F9-B451-E3326F2AB89C}" destId="{32404BE8-4274-42E3-AB63-D373183F0DF5}" srcOrd="1" destOrd="0" presId="urn:microsoft.com/office/officeart/2005/8/layout/hierarchy4"/>
    <dgm:cxn modelId="{F408DB17-A6B6-47B4-B9BE-1E011978FB4A}" type="presParOf" srcId="{D4FE3C44-BE1A-4946-B6F8-BF45C0C0B67E}" destId="{0BB396E4-7447-40F4-9D6C-C26583D018A5}" srcOrd="1" destOrd="0" presId="urn:microsoft.com/office/officeart/2005/8/layout/hierarchy4"/>
    <dgm:cxn modelId="{75F65F2B-AA10-4B3E-9794-1B5E35B6F7E0}" type="presParOf" srcId="{D4FE3C44-BE1A-4946-B6F8-BF45C0C0B67E}" destId="{6E80CE00-735F-4C6E-8E59-69729CD32584}" srcOrd="2" destOrd="0" presId="urn:microsoft.com/office/officeart/2005/8/layout/hierarchy4"/>
    <dgm:cxn modelId="{18F9A20B-3051-476B-B18A-5B118275B6EB}" type="presParOf" srcId="{6E80CE00-735F-4C6E-8E59-69729CD32584}" destId="{992A63BB-A6C7-43E2-B868-0D67036AABA1}" srcOrd="0" destOrd="0" presId="urn:microsoft.com/office/officeart/2005/8/layout/hierarchy4"/>
    <dgm:cxn modelId="{2DA2BDE8-C4BF-4685-BFCC-D601954D7134}" type="presParOf" srcId="{6E80CE00-735F-4C6E-8E59-69729CD32584}" destId="{F07943D9-A3D1-49E8-84EF-55D95C07256B}" srcOrd="1" destOrd="0" presId="urn:microsoft.com/office/officeart/2005/8/layout/hierarchy4"/>
    <dgm:cxn modelId="{C8F5CC7B-C182-4957-B35D-612AA208A068}" type="presParOf" srcId="{D4FE3C44-BE1A-4946-B6F8-BF45C0C0B67E}" destId="{8074BCEE-2CD0-4D7C-9CE9-A27429917ACF}" srcOrd="3" destOrd="0" presId="urn:microsoft.com/office/officeart/2005/8/layout/hierarchy4"/>
    <dgm:cxn modelId="{859E83E7-B081-46B3-9178-37B2CAF6CA31}" type="presParOf" srcId="{D4FE3C44-BE1A-4946-B6F8-BF45C0C0B67E}" destId="{3A10068D-DB0E-4DB8-98DD-48F19488475D}" srcOrd="4" destOrd="0" presId="urn:microsoft.com/office/officeart/2005/8/layout/hierarchy4"/>
    <dgm:cxn modelId="{DE24888C-2041-45A1-9334-78BE0A5F8E59}" type="presParOf" srcId="{3A10068D-DB0E-4DB8-98DD-48F19488475D}" destId="{DB9238F0-CE58-4BBC-A91A-3287E7C4349E}" srcOrd="0" destOrd="0" presId="urn:microsoft.com/office/officeart/2005/8/layout/hierarchy4"/>
    <dgm:cxn modelId="{63400430-1184-4F41-AAB2-00D377949291}" type="presParOf" srcId="{3A10068D-DB0E-4DB8-98DD-48F19488475D}" destId="{05C14D06-D139-4BA4-87BB-4E47A152B94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CAB0044-2925-4875-9C15-6C04F86885D2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AF10105E-958D-478F-8D91-E1FF2D78BEC7}">
      <dgm:prSet phldrT="[Text]" custT="1"/>
      <dgm:spPr/>
      <dgm:t>
        <a:bodyPr/>
        <a:lstStyle/>
        <a:p>
          <a:r>
            <a:rPr lang="en-US" sz="2800" dirty="0" smtClean="0"/>
            <a:t>Everyone has a tolerance level for the amount of risk they are willing to take on</a:t>
          </a:r>
          <a:endParaRPr lang="en-US" sz="2800" dirty="0"/>
        </a:p>
      </dgm:t>
    </dgm:pt>
    <dgm:pt modelId="{8170A00F-D633-4C69-A0BE-C21103014E4F}" type="parTrans" cxnId="{CE9805BF-5782-48F8-AC46-3D22C5C04A3E}">
      <dgm:prSet/>
      <dgm:spPr/>
      <dgm:t>
        <a:bodyPr/>
        <a:lstStyle/>
        <a:p>
          <a:endParaRPr lang="en-US" sz="2800"/>
        </a:p>
      </dgm:t>
    </dgm:pt>
    <dgm:pt modelId="{0EBAF1A9-F6B1-420A-9311-7A64B750B679}" type="sibTrans" cxnId="{CE9805BF-5782-48F8-AC46-3D22C5C04A3E}">
      <dgm:prSet custT="1"/>
      <dgm:spPr/>
      <dgm:t>
        <a:bodyPr/>
        <a:lstStyle/>
        <a:p>
          <a:endParaRPr lang="en-US" sz="2000"/>
        </a:p>
      </dgm:t>
    </dgm:pt>
    <dgm:pt modelId="{0F5B4E28-E653-4D35-8E88-868CDAAD23B3}">
      <dgm:prSet custT="1"/>
      <dgm:spPr/>
      <dgm:t>
        <a:bodyPr/>
        <a:lstStyle/>
        <a:p>
          <a:r>
            <a:rPr lang="en-US" sz="2800" dirty="0" smtClean="0"/>
            <a:t>Generally divided into three categories: </a:t>
          </a:r>
          <a:br>
            <a:rPr lang="en-US" sz="2800" dirty="0" smtClean="0"/>
          </a:br>
          <a:r>
            <a:rPr lang="en-US" sz="2800" dirty="0" smtClean="0"/>
            <a:t>conservative, moderate, aggressive</a:t>
          </a:r>
          <a:endParaRPr lang="en-US" sz="2800" dirty="0"/>
        </a:p>
      </dgm:t>
    </dgm:pt>
    <dgm:pt modelId="{D9B1FCDB-CEA5-47D7-9892-E71A548AAA60}" type="parTrans" cxnId="{2E169C46-DC56-4C38-AAE4-8087867F90AE}">
      <dgm:prSet/>
      <dgm:spPr/>
      <dgm:t>
        <a:bodyPr/>
        <a:lstStyle/>
        <a:p>
          <a:endParaRPr lang="en-US" sz="2800"/>
        </a:p>
      </dgm:t>
    </dgm:pt>
    <dgm:pt modelId="{DA685140-635E-4EAE-8198-28A89705968C}" type="sibTrans" cxnId="{2E169C46-DC56-4C38-AAE4-8087867F90AE}">
      <dgm:prSet custT="1"/>
      <dgm:spPr/>
      <dgm:t>
        <a:bodyPr/>
        <a:lstStyle/>
        <a:p>
          <a:endParaRPr lang="en-US" sz="2000"/>
        </a:p>
      </dgm:t>
    </dgm:pt>
    <dgm:pt modelId="{2D97C372-DF87-4C9E-8363-5737F8DBBDC7}">
      <dgm:prSet custT="1"/>
      <dgm:spPr/>
      <dgm:t>
        <a:bodyPr/>
        <a:lstStyle/>
        <a:p>
          <a:r>
            <a:rPr lang="en-US" sz="2800" dirty="0" smtClean="0"/>
            <a:t>Time may influence investment philosophy</a:t>
          </a:r>
          <a:endParaRPr lang="en-US" sz="2800" dirty="0"/>
        </a:p>
      </dgm:t>
    </dgm:pt>
    <dgm:pt modelId="{FC2637CF-6287-415E-A320-4DD1BCC073BE}" type="parTrans" cxnId="{F7A148BD-3CE6-4431-B55A-C594292FE768}">
      <dgm:prSet/>
      <dgm:spPr/>
      <dgm:t>
        <a:bodyPr/>
        <a:lstStyle/>
        <a:p>
          <a:endParaRPr lang="en-US" sz="2800"/>
        </a:p>
      </dgm:t>
    </dgm:pt>
    <dgm:pt modelId="{7EADFB68-3378-4A18-92FD-1396F3F25243}" type="sibTrans" cxnId="{F7A148BD-3CE6-4431-B55A-C594292FE768}">
      <dgm:prSet/>
      <dgm:spPr/>
      <dgm:t>
        <a:bodyPr/>
        <a:lstStyle/>
        <a:p>
          <a:endParaRPr lang="en-US" sz="2800"/>
        </a:p>
      </dgm:t>
    </dgm:pt>
    <dgm:pt modelId="{E10F0B50-A2E1-4059-B8F1-A2DE4CE8F0D7}" type="pres">
      <dgm:prSet presAssocID="{BCAB0044-2925-4875-9C15-6C04F86885D2}" presName="linearFlow" presStyleCnt="0">
        <dgm:presLayoutVars>
          <dgm:resizeHandles val="exact"/>
        </dgm:presLayoutVars>
      </dgm:prSet>
      <dgm:spPr/>
    </dgm:pt>
    <dgm:pt modelId="{B90FFE0C-5A96-4D17-B306-90F98257840C}" type="pres">
      <dgm:prSet presAssocID="{AF10105E-958D-478F-8D91-E1FF2D78BEC7}" presName="node" presStyleLbl="node1" presStyleIdx="0" presStyleCnt="3" custScaleX="38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D1ED0-97E3-40DC-AEEF-A3A53A4E4732}" type="pres">
      <dgm:prSet presAssocID="{0EBAF1A9-F6B1-420A-9311-7A64B750B67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D3E9B8-2FF1-498E-AD58-ED7977B20EC8}" type="pres">
      <dgm:prSet presAssocID="{0EBAF1A9-F6B1-420A-9311-7A64B750B67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BC8928C-E679-4879-B718-76BA2E6AFDBF}" type="pres">
      <dgm:prSet presAssocID="{0F5B4E28-E653-4D35-8E88-868CDAAD23B3}" presName="node" presStyleLbl="node1" presStyleIdx="1" presStyleCnt="3" custScaleX="38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6E70A-BBE6-4BEB-8012-D8ECCBA419EC}" type="pres">
      <dgm:prSet presAssocID="{DA685140-635E-4EAE-8198-28A89705968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957A159-01BD-4B00-89F8-892BE7EF3EA9}" type="pres">
      <dgm:prSet presAssocID="{DA685140-635E-4EAE-8198-28A89705968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310B857-F9A2-4A9B-BB27-BEAADBCE2B3F}" type="pres">
      <dgm:prSet presAssocID="{2D97C372-DF87-4C9E-8363-5737F8DBBDC7}" presName="node" presStyleLbl="node1" presStyleIdx="2" presStyleCnt="3" custScaleX="380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805BF-5782-48F8-AC46-3D22C5C04A3E}" srcId="{BCAB0044-2925-4875-9C15-6C04F86885D2}" destId="{AF10105E-958D-478F-8D91-E1FF2D78BEC7}" srcOrd="0" destOrd="0" parTransId="{8170A00F-D633-4C69-A0BE-C21103014E4F}" sibTransId="{0EBAF1A9-F6B1-420A-9311-7A64B750B679}"/>
    <dgm:cxn modelId="{00370430-80DA-4623-9160-22C57B2058C1}" type="presOf" srcId="{2D97C372-DF87-4C9E-8363-5737F8DBBDC7}" destId="{F310B857-F9A2-4A9B-BB27-BEAADBCE2B3F}" srcOrd="0" destOrd="0" presId="urn:microsoft.com/office/officeart/2005/8/layout/process2"/>
    <dgm:cxn modelId="{F7A148BD-3CE6-4431-B55A-C594292FE768}" srcId="{BCAB0044-2925-4875-9C15-6C04F86885D2}" destId="{2D97C372-DF87-4C9E-8363-5737F8DBBDC7}" srcOrd="2" destOrd="0" parTransId="{FC2637CF-6287-415E-A320-4DD1BCC073BE}" sibTransId="{7EADFB68-3378-4A18-92FD-1396F3F25243}"/>
    <dgm:cxn modelId="{68AAD243-A87F-4815-A846-32ACA083D123}" type="presOf" srcId="{0F5B4E28-E653-4D35-8E88-868CDAAD23B3}" destId="{ABC8928C-E679-4879-B718-76BA2E6AFDBF}" srcOrd="0" destOrd="0" presId="urn:microsoft.com/office/officeart/2005/8/layout/process2"/>
    <dgm:cxn modelId="{65F3FA32-5B9F-483E-98F9-1C1DAFFFF311}" type="presOf" srcId="{0EBAF1A9-F6B1-420A-9311-7A64B750B679}" destId="{C87D1ED0-97E3-40DC-AEEF-A3A53A4E4732}" srcOrd="0" destOrd="0" presId="urn:microsoft.com/office/officeart/2005/8/layout/process2"/>
    <dgm:cxn modelId="{CE160FBF-130D-4DE6-85A9-C56F704B73A5}" type="presOf" srcId="{0EBAF1A9-F6B1-420A-9311-7A64B750B679}" destId="{94D3E9B8-2FF1-498E-AD58-ED7977B20EC8}" srcOrd="1" destOrd="0" presId="urn:microsoft.com/office/officeart/2005/8/layout/process2"/>
    <dgm:cxn modelId="{F829B5B5-E11A-4A0A-8945-C6599050D6C5}" type="presOf" srcId="{AF10105E-958D-478F-8D91-E1FF2D78BEC7}" destId="{B90FFE0C-5A96-4D17-B306-90F98257840C}" srcOrd="0" destOrd="0" presId="urn:microsoft.com/office/officeart/2005/8/layout/process2"/>
    <dgm:cxn modelId="{4A8D107C-8F20-4418-89E8-10FE400E0905}" type="presOf" srcId="{DA685140-635E-4EAE-8198-28A89705968C}" destId="{5957A159-01BD-4B00-89F8-892BE7EF3EA9}" srcOrd="1" destOrd="0" presId="urn:microsoft.com/office/officeart/2005/8/layout/process2"/>
    <dgm:cxn modelId="{C83B3BDB-FB2D-48CA-B9B0-DA358E221A73}" type="presOf" srcId="{BCAB0044-2925-4875-9C15-6C04F86885D2}" destId="{E10F0B50-A2E1-4059-B8F1-A2DE4CE8F0D7}" srcOrd="0" destOrd="0" presId="urn:microsoft.com/office/officeart/2005/8/layout/process2"/>
    <dgm:cxn modelId="{2E169C46-DC56-4C38-AAE4-8087867F90AE}" srcId="{BCAB0044-2925-4875-9C15-6C04F86885D2}" destId="{0F5B4E28-E653-4D35-8E88-868CDAAD23B3}" srcOrd="1" destOrd="0" parTransId="{D9B1FCDB-CEA5-47D7-9892-E71A548AAA60}" sibTransId="{DA685140-635E-4EAE-8198-28A89705968C}"/>
    <dgm:cxn modelId="{802D2564-D505-42E3-878D-D07FB8A37534}" type="presOf" srcId="{DA685140-635E-4EAE-8198-28A89705968C}" destId="{8CB6E70A-BBE6-4BEB-8012-D8ECCBA419EC}" srcOrd="0" destOrd="0" presId="urn:microsoft.com/office/officeart/2005/8/layout/process2"/>
    <dgm:cxn modelId="{F142CEA9-8023-422D-89C3-47D858728D08}" type="presParOf" srcId="{E10F0B50-A2E1-4059-B8F1-A2DE4CE8F0D7}" destId="{B90FFE0C-5A96-4D17-B306-90F98257840C}" srcOrd="0" destOrd="0" presId="urn:microsoft.com/office/officeart/2005/8/layout/process2"/>
    <dgm:cxn modelId="{FF4E7DA8-7842-411E-B824-D763080BA702}" type="presParOf" srcId="{E10F0B50-A2E1-4059-B8F1-A2DE4CE8F0D7}" destId="{C87D1ED0-97E3-40DC-AEEF-A3A53A4E4732}" srcOrd="1" destOrd="0" presId="urn:microsoft.com/office/officeart/2005/8/layout/process2"/>
    <dgm:cxn modelId="{95C4F275-5365-402E-85E9-E236B2BA498F}" type="presParOf" srcId="{C87D1ED0-97E3-40DC-AEEF-A3A53A4E4732}" destId="{94D3E9B8-2FF1-498E-AD58-ED7977B20EC8}" srcOrd="0" destOrd="0" presId="urn:microsoft.com/office/officeart/2005/8/layout/process2"/>
    <dgm:cxn modelId="{777CF185-AA02-4ED0-81CD-69E0B1770927}" type="presParOf" srcId="{E10F0B50-A2E1-4059-B8F1-A2DE4CE8F0D7}" destId="{ABC8928C-E679-4879-B718-76BA2E6AFDBF}" srcOrd="2" destOrd="0" presId="urn:microsoft.com/office/officeart/2005/8/layout/process2"/>
    <dgm:cxn modelId="{66B67C99-F833-4277-8C1F-31EF7D337096}" type="presParOf" srcId="{E10F0B50-A2E1-4059-B8F1-A2DE4CE8F0D7}" destId="{8CB6E70A-BBE6-4BEB-8012-D8ECCBA419EC}" srcOrd="3" destOrd="0" presId="urn:microsoft.com/office/officeart/2005/8/layout/process2"/>
    <dgm:cxn modelId="{0F8BB795-58B4-47EF-AACB-C56126D976A1}" type="presParOf" srcId="{8CB6E70A-BBE6-4BEB-8012-D8ECCBA419EC}" destId="{5957A159-01BD-4B00-89F8-892BE7EF3EA9}" srcOrd="0" destOrd="0" presId="urn:microsoft.com/office/officeart/2005/8/layout/process2"/>
    <dgm:cxn modelId="{D6D8D489-E6DD-4073-8C46-AC5C3AB61A8E}" type="presParOf" srcId="{E10F0B50-A2E1-4059-B8F1-A2DE4CE8F0D7}" destId="{F310B857-F9A2-4A9B-BB27-BEAADBCE2B3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3386A99-FEBD-4B5B-9BA5-146764B33255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522F752-A318-47BB-B43A-A0F7FAEACEB8}">
      <dgm:prSet phldrT="[Text]"/>
      <dgm:spPr/>
      <dgm:t>
        <a:bodyPr/>
        <a:lstStyle/>
        <a:p>
          <a:r>
            <a:rPr lang="en-US" dirty="0" smtClean="0"/>
            <a:t>Portfolio diversification – reduces risk by spreading money among a wide array of investments</a:t>
          </a:r>
          <a:endParaRPr lang="en-US" dirty="0"/>
        </a:p>
      </dgm:t>
    </dgm:pt>
    <dgm:pt modelId="{4981A8D4-7192-4C1B-A83B-55A175CCEDDA}" type="parTrans" cxnId="{165C1091-C5CD-4F5A-889F-B99F6A71244A}">
      <dgm:prSet/>
      <dgm:spPr/>
      <dgm:t>
        <a:bodyPr/>
        <a:lstStyle/>
        <a:p>
          <a:endParaRPr lang="en-US"/>
        </a:p>
      </dgm:t>
    </dgm:pt>
    <dgm:pt modelId="{69E4BAEA-BB49-46D0-816B-CB50D4D9A14E}" type="sibTrans" cxnId="{165C1091-C5CD-4F5A-889F-B99F6A71244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434DBAD-B590-4989-94AC-1E9FC3E9A916}">
      <dgm:prSet phldrT="[Text]"/>
      <dgm:spPr/>
      <dgm:t>
        <a:bodyPr/>
        <a:lstStyle/>
        <a:p>
          <a:r>
            <a:rPr lang="en-US" dirty="0" smtClean="0"/>
            <a:t>Goal: create a collection of investments that will provide an acceptable return with an acceptable exposure to risk</a:t>
          </a:r>
          <a:endParaRPr lang="en-US" dirty="0"/>
        </a:p>
      </dgm:t>
    </dgm:pt>
    <dgm:pt modelId="{30D651C9-0E7C-482E-A490-42C4F780983B}" type="parTrans" cxnId="{1896E0E6-E4FF-47B0-B0D3-9A4F21B5F8CF}">
      <dgm:prSet/>
      <dgm:spPr/>
      <dgm:t>
        <a:bodyPr/>
        <a:lstStyle/>
        <a:p>
          <a:endParaRPr lang="en-US"/>
        </a:p>
      </dgm:t>
    </dgm:pt>
    <dgm:pt modelId="{00AE93A7-0577-4DD4-80B3-7D893FE08FB9}" type="sibTrans" cxnId="{1896E0E6-E4FF-47B0-B0D3-9A4F21B5F8C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085F64A-D93B-4EEB-A99D-6BA4CD28370C}">
      <dgm:prSet phldrT="[Text]"/>
      <dgm:spPr/>
      <dgm:t>
        <a:bodyPr/>
        <a:lstStyle/>
        <a:p>
          <a:r>
            <a:rPr lang="en-US" dirty="0" smtClean="0"/>
            <a:t>Reduces investment risk</a:t>
          </a:r>
          <a:endParaRPr lang="en-US" dirty="0"/>
        </a:p>
      </dgm:t>
    </dgm:pt>
    <dgm:pt modelId="{8FF6D255-7333-4FCB-8F1A-7B715BB36EB4}" type="parTrans" cxnId="{B1C88CD0-4427-422A-B7A7-9B06162038C0}">
      <dgm:prSet/>
      <dgm:spPr/>
      <dgm:t>
        <a:bodyPr/>
        <a:lstStyle/>
        <a:p>
          <a:endParaRPr lang="en-US"/>
        </a:p>
      </dgm:t>
    </dgm:pt>
    <dgm:pt modelId="{CF9193AF-2E1A-4EFE-A2F7-6D3E4E2F5137}" type="sibTrans" cxnId="{B1C88CD0-4427-422A-B7A7-9B06162038C0}">
      <dgm:prSet/>
      <dgm:spPr/>
      <dgm:t>
        <a:bodyPr/>
        <a:lstStyle/>
        <a:p>
          <a:endParaRPr lang="en-US"/>
        </a:p>
      </dgm:t>
    </dgm:pt>
    <dgm:pt modelId="{9DBFC862-FAA5-4A63-AADC-C6EC73555B93}" type="pres">
      <dgm:prSet presAssocID="{73386A99-FEBD-4B5B-9BA5-146764B332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1C860-13A9-4E07-A0A4-19E6756FAA60}" type="pres">
      <dgm:prSet presAssocID="{73386A99-FEBD-4B5B-9BA5-146764B3325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1C1AAC0-49E9-4C23-A3FC-8BDE226F6D59}" type="pres">
      <dgm:prSet presAssocID="{73386A99-FEBD-4B5B-9BA5-146764B332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3E934-FD80-4D20-B3AD-BF37DC3B9D93}" type="pres">
      <dgm:prSet presAssocID="{73386A99-FEBD-4B5B-9BA5-146764B332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D169B-7836-4400-8781-AB8AF09A63DE}" type="pres">
      <dgm:prSet presAssocID="{73386A99-FEBD-4B5B-9BA5-146764B332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01907-D05D-49F3-897C-DE586DAAB592}" type="pres">
      <dgm:prSet presAssocID="{73386A99-FEBD-4B5B-9BA5-146764B332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40D43-E7E8-49D8-BF6D-E5FA5F5B18A2}" type="pres">
      <dgm:prSet presAssocID="{73386A99-FEBD-4B5B-9BA5-146764B332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A16AA-E7CC-4D1F-8441-42682B1EC5BA}" type="pres">
      <dgm:prSet presAssocID="{73386A99-FEBD-4B5B-9BA5-146764B332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23FE4-4933-4EED-97F7-C03DA3890CBA}" type="pres">
      <dgm:prSet presAssocID="{73386A99-FEBD-4B5B-9BA5-146764B332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4F93F-B9C0-4DC7-A03F-10AE026202A8}" type="pres">
      <dgm:prSet presAssocID="{73386A99-FEBD-4B5B-9BA5-146764B332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88CD0-4427-422A-B7A7-9B06162038C0}" srcId="{73386A99-FEBD-4B5B-9BA5-146764B33255}" destId="{0085F64A-D93B-4EEB-A99D-6BA4CD28370C}" srcOrd="2" destOrd="0" parTransId="{8FF6D255-7333-4FCB-8F1A-7B715BB36EB4}" sibTransId="{CF9193AF-2E1A-4EFE-A2F7-6D3E4E2F5137}"/>
    <dgm:cxn modelId="{EB3A27B6-4685-475B-A04A-18B840E798DC}" type="presOf" srcId="{B522F752-A318-47BB-B43A-A0F7FAEACEB8}" destId="{11C1AAC0-49E9-4C23-A3FC-8BDE226F6D59}" srcOrd="0" destOrd="0" presId="urn:microsoft.com/office/officeart/2005/8/layout/vProcess5"/>
    <dgm:cxn modelId="{165C1091-C5CD-4F5A-889F-B99F6A71244A}" srcId="{73386A99-FEBD-4B5B-9BA5-146764B33255}" destId="{B522F752-A318-47BB-B43A-A0F7FAEACEB8}" srcOrd="0" destOrd="0" parTransId="{4981A8D4-7192-4C1B-A83B-55A175CCEDDA}" sibTransId="{69E4BAEA-BB49-46D0-816B-CB50D4D9A14E}"/>
    <dgm:cxn modelId="{1612FEE6-2676-40EF-9911-7EB9F7DCEC45}" type="presOf" srcId="{00AE93A7-0577-4DD4-80B3-7D893FE08FB9}" destId="{DA140D43-E7E8-49D8-BF6D-E5FA5F5B18A2}" srcOrd="0" destOrd="0" presId="urn:microsoft.com/office/officeart/2005/8/layout/vProcess5"/>
    <dgm:cxn modelId="{E1C1E551-6D07-43E1-BD0C-15CF9E590648}" type="presOf" srcId="{0085F64A-D93B-4EEB-A99D-6BA4CD28370C}" destId="{B82D169B-7836-4400-8781-AB8AF09A63DE}" srcOrd="0" destOrd="0" presId="urn:microsoft.com/office/officeart/2005/8/layout/vProcess5"/>
    <dgm:cxn modelId="{1896E0E6-E4FF-47B0-B0D3-9A4F21B5F8CF}" srcId="{73386A99-FEBD-4B5B-9BA5-146764B33255}" destId="{3434DBAD-B590-4989-94AC-1E9FC3E9A916}" srcOrd="1" destOrd="0" parTransId="{30D651C9-0E7C-482E-A490-42C4F780983B}" sibTransId="{00AE93A7-0577-4DD4-80B3-7D893FE08FB9}"/>
    <dgm:cxn modelId="{9A0E1D5B-5809-4FFC-ACEA-5A217B7DAD44}" type="presOf" srcId="{B522F752-A318-47BB-B43A-A0F7FAEACEB8}" destId="{559A16AA-E7CC-4D1F-8441-42682B1EC5BA}" srcOrd="1" destOrd="0" presId="urn:microsoft.com/office/officeart/2005/8/layout/vProcess5"/>
    <dgm:cxn modelId="{34FB875A-9942-42C0-9757-6F63FD0330A3}" type="presOf" srcId="{0085F64A-D93B-4EEB-A99D-6BA4CD28370C}" destId="{2704F93F-B9C0-4DC7-A03F-10AE026202A8}" srcOrd="1" destOrd="0" presId="urn:microsoft.com/office/officeart/2005/8/layout/vProcess5"/>
    <dgm:cxn modelId="{C508CD29-EB2D-435E-A615-A748630A5880}" type="presOf" srcId="{69E4BAEA-BB49-46D0-816B-CB50D4D9A14E}" destId="{75601907-D05D-49F3-897C-DE586DAAB592}" srcOrd="0" destOrd="0" presId="urn:microsoft.com/office/officeart/2005/8/layout/vProcess5"/>
    <dgm:cxn modelId="{2EB1BEC1-A34B-49C2-8A40-3F1855B6781D}" type="presOf" srcId="{73386A99-FEBD-4B5B-9BA5-146764B33255}" destId="{9DBFC862-FAA5-4A63-AADC-C6EC73555B93}" srcOrd="0" destOrd="0" presId="urn:microsoft.com/office/officeart/2005/8/layout/vProcess5"/>
    <dgm:cxn modelId="{E3E86991-F326-464E-8450-D6094C49743B}" type="presOf" srcId="{3434DBAD-B590-4989-94AC-1E9FC3E9A916}" destId="{4E423FE4-4933-4EED-97F7-C03DA3890CBA}" srcOrd="1" destOrd="0" presId="urn:microsoft.com/office/officeart/2005/8/layout/vProcess5"/>
    <dgm:cxn modelId="{BC486DB8-C41D-4F7C-B23E-2D81F4071CDB}" type="presOf" srcId="{3434DBAD-B590-4989-94AC-1E9FC3E9A916}" destId="{9B43E934-FD80-4D20-B3AD-BF37DC3B9D93}" srcOrd="0" destOrd="0" presId="urn:microsoft.com/office/officeart/2005/8/layout/vProcess5"/>
    <dgm:cxn modelId="{083FC444-25BD-43B0-8755-A7E2766E446D}" type="presParOf" srcId="{9DBFC862-FAA5-4A63-AADC-C6EC73555B93}" destId="{A401C860-13A9-4E07-A0A4-19E6756FAA60}" srcOrd="0" destOrd="0" presId="urn:microsoft.com/office/officeart/2005/8/layout/vProcess5"/>
    <dgm:cxn modelId="{1CEF4621-2AE6-427D-8B96-AA966967A9C1}" type="presParOf" srcId="{9DBFC862-FAA5-4A63-AADC-C6EC73555B93}" destId="{11C1AAC0-49E9-4C23-A3FC-8BDE226F6D59}" srcOrd="1" destOrd="0" presId="urn:microsoft.com/office/officeart/2005/8/layout/vProcess5"/>
    <dgm:cxn modelId="{70CC6239-9D25-4C1C-929A-C4A4E434970C}" type="presParOf" srcId="{9DBFC862-FAA5-4A63-AADC-C6EC73555B93}" destId="{9B43E934-FD80-4D20-B3AD-BF37DC3B9D93}" srcOrd="2" destOrd="0" presId="urn:microsoft.com/office/officeart/2005/8/layout/vProcess5"/>
    <dgm:cxn modelId="{D403996B-9B65-4D93-973F-7CAAD5B53C2A}" type="presParOf" srcId="{9DBFC862-FAA5-4A63-AADC-C6EC73555B93}" destId="{B82D169B-7836-4400-8781-AB8AF09A63DE}" srcOrd="3" destOrd="0" presId="urn:microsoft.com/office/officeart/2005/8/layout/vProcess5"/>
    <dgm:cxn modelId="{2CB4DBF9-50F6-4244-B98E-13A92E122A49}" type="presParOf" srcId="{9DBFC862-FAA5-4A63-AADC-C6EC73555B93}" destId="{75601907-D05D-49F3-897C-DE586DAAB592}" srcOrd="4" destOrd="0" presId="urn:microsoft.com/office/officeart/2005/8/layout/vProcess5"/>
    <dgm:cxn modelId="{0BD732F3-1E7E-4B56-A48F-9BB4808A675A}" type="presParOf" srcId="{9DBFC862-FAA5-4A63-AADC-C6EC73555B93}" destId="{DA140D43-E7E8-49D8-BF6D-E5FA5F5B18A2}" srcOrd="5" destOrd="0" presId="urn:microsoft.com/office/officeart/2005/8/layout/vProcess5"/>
    <dgm:cxn modelId="{0E1349C6-0A27-434B-9896-4B457D8A621D}" type="presParOf" srcId="{9DBFC862-FAA5-4A63-AADC-C6EC73555B93}" destId="{559A16AA-E7CC-4D1F-8441-42682B1EC5BA}" srcOrd="6" destOrd="0" presId="urn:microsoft.com/office/officeart/2005/8/layout/vProcess5"/>
    <dgm:cxn modelId="{1FE4BD32-86C7-4567-A8F9-F0621E1CEAFD}" type="presParOf" srcId="{9DBFC862-FAA5-4A63-AADC-C6EC73555B93}" destId="{4E423FE4-4933-4EED-97F7-C03DA3890CBA}" srcOrd="7" destOrd="0" presId="urn:microsoft.com/office/officeart/2005/8/layout/vProcess5"/>
    <dgm:cxn modelId="{F8C6AA97-E46E-4861-9140-A623BC72C904}" type="presParOf" srcId="{9DBFC862-FAA5-4A63-AADC-C6EC73555B93}" destId="{2704F93F-B9C0-4DC7-A03F-10AE026202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0114838-31E3-4B41-93FB-9F4BE0ED8B7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A2C9D-24A4-4DAD-AE7E-C9697C86B383}">
      <dgm:prSet phldrT="[Text]" custT="1"/>
      <dgm:spPr/>
      <dgm:t>
        <a:bodyPr/>
        <a:lstStyle/>
        <a:p>
          <a:r>
            <a:rPr lang="en-US" sz="2000" dirty="0" smtClean="0"/>
            <a:t>Choose an investment</a:t>
          </a:r>
          <a:endParaRPr lang="en-US" sz="2000" dirty="0"/>
        </a:p>
      </dgm:t>
    </dgm:pt>
    <dgm:pt modelId="{6EB9565E-DBC6-4C66-83C3-C745B7187460}" type="parTrans" cxnId="{97FE49FC-5C0C-41DE-95D9-25837ACB9CBF}">
      <dgm:prSet/>
      <dgm:spPr/>
      <dgm:t>
        <a:bodyPr/>
        <a:lstStyle/>
        <a:p>
          <a:endParaRPr lang="en-US"/>
        </a:p>
      </dgm:t>
    </dgm:pt>
    <dgm:pt modelId="{9C99254B-4B97-4500-90C1-0632EDBEADBF}" type="sibTrans" cxnId="{97FE49FC-5C0C-41DE-95D9-25837ACB9CBF}">
      <dgm:prSet/>
      <dgm:spPr/>
      <dgm:t>
        <a:bodyPr/>
        <a:lstStyle/>
        <a:p>
          <a:endParaRPr lang="en-US"/>
        </a:p>
      </dgm:t>
    </dgm:pt>
    <dgm:pt modelId="{CCACA291-54E7-4815-A4AF-EADBA05A1679}">
      <dgm:prSet phldrT="[Text]" custT="1"/>
      <dgm:spPr/>
      <dgm:t>
        <a:bodyPr/>
        <a:lstStyle/>
        <a:p>
          <a:r>
            <a:rPr lang="en-US" sz="2400" dirty="0" smtClean="0"/>
            <a:t>Usually mutual funds</a:t>
          </a:r>
          <a:endParaRPr lang="en-US" sz="2400" dirty="0"/>
        </a:p>
      </dgm:t>
    </dgm:pt>
    <dgm:pt modelId="{C83FA541-1799-4332-BFFE-F44F7D9E6C68}" type="parTrans" cxnId="{E6762780-5C75-4443-AD9D-81EB4BC392EE}">
      <dgm:prSet/>
      <dgm:spPr/>
      <dgm:t>
        <a:bodyPr/>
        <a:lstStyle/>
        <a:p>
          <a:endParaRPr lang="en-US"/>
        </a:p>
      </dgm:t>
    </dgm:pt>
    <dgm:pt modelId="{07AC5FE7-B7F7-477E-9803-7088759F8A2A}" type="sibTrans" cxnId="{E6762780-5C75-4443-AD9D-81EB4BC392EE}">
      <dgm:prSet/>
      <dgm:spPr/>
      <dgm:t>
        <a:bodyPr/>
        <a:lstStyle/>
        <a:p>
          <a:endParaRPr lang="en-US"/>
        </a:p>
      </dgm:t>
    </dgm:pt>
    <dgm:pt modelId="{9688B838-2266-4E04-B70D-D0A723C51728}">
      <dgm:prSet phldrT="[Text]" custT="1"/>
      <dgm:spPr/>
      <dgm:t>
        <a:bodyPr/>
        <a:lstStyle/>
        <a:p>
          <a:r>
            <a:rPr lang="en-US" sz="2000" dirty="0" smtClean="0"/>
            <a:t>Contribute money</a:t>
          </a:r>
          <a:endParaRPr lang="en-US" sz="2000" dirty="0"/>
        </a:p>
      </dgm:t>
    </dgm:pt>
    <dgm:pt modelId="{A70DB3F6-1C88-428C-8B85-40187E6E6C46}" type="parTrans" cxnId="{AED3BB5D-3A2F-402C-A53E-0AF0EAFE97AB}">
      <dgm:prSet/>
      <dgm:spPr/>
      <dgm:t>
        <a:bodyPr/>
        <a:lstStyle/>
        <a:p>
          <a:endParaRPr lang="en-US"/>
        </a:p>
      </dgm:t>
    </dgm:pt>
    <dgm:pt modelId="{385A8028-CFDD-41F2-AD19-1EB7D4D30DF7}" type="sibTrans" cxnId="{AED3BB5D-3A2F-402C-A53E-0AF0EAFE97AB}">
      <dgm:prSet/>
      <dgm:spPr/>
      <dgm:t>
        <a:bodyPr/>
        <a:lstStyle/>
        <a:p>
          <a:endParaRPr lang="en-US"/>
        </a:p>
      </dgm:t>
    </dgm:pt>
    <dgm:pt modelId="{24EBAEBA-D0FC-4003-AF2B-A181D4BF5F14}">
      <dgm:prSet phldrT="[Text]" custT="1"/>
      <dgm:spPr/>
      <dgm:t>
        <a:bodyPr/>
        <a:lstStyle/>
        <a:p>
          <a:r>
            <a:rPr lang="en-US" sz="2400" dirty="0" smtClean="0"/>
            <a:t>Typically tax-advantaged</a:t>
          </a:r>
          <a:endParaRPr lang="en-US" sz="2400" dirty="0"/>
        </a:p>
      </dgm:t>
    </dgm:pt>
    <dgm:pt modelId="{B94AA360-9598-46CF-8C2F-521AB619E0CA}" type="parTrans" cxnId="{ADED3663-A6AB-4970-9ED7-41BEF8324A7E}">
      <dgm:prSet/>
      <dgm:spPr/>
      <dgm:t>
        <a:bodyPr/>
        <a:lstStyle/>
        <a:p>
          <a:endParaRPr lang="en-US"/>
        </a:p>
      </dgm:t>
    </dgm:pt>
    <dgm:pt modelId="{B4A92CFE-9075-4A0F-BC3B-B176F584E38F}" type="sibTrans" cxnId="{ADED3663-A6AB-4970-9ED7-41BEF8324A7E}">
      <dgm:prSet/>
      <dgm:spPr/>
      <dgm:t>
        <a:bodyPr/>
        <a:lstStyle/>
        <a:p>
          <a:endParaRPr lang="en-US"/>
        </a:p>
      </dgm:t>
    </dgm:pt>
    <dgm:pt modelId="{7C11FE53-D40A-4F80-826C-8F4C9B17E83C}">
      <dgm:prSet phldrT="[Text]" custT="1"/>
      <dgm:spPr/>
      <dgm:t>
        <a:bodyPr/>
        <a:lstStyle/>
        <a:p>
          <a:r>
            <a:rPr lang="en-US" sz="2000" dirty="0" smtClean="0"/>
            <a:t>When possible, use an employer-sponsored plan</a:t>
          </a:r>
          <a:endParaRPr lang="en-US" sz="2000" dirty="0"/>
        </a:p>
      </dgm:t>
    </dgm:pt>
    <dgm:pt modelId="{BF0D50CD-EB08-4D61-9001-63DD127E1498}" type="parTrans" cxnId="{97C90F19-8A71-452E-9BE4-995F77D00035}">
      <dgm:prSet/>
      <dgm:spPr/>
      <dgm:t>
        <a:bodyPr/>
        <a:lstStyle/>
        <a:p>
          <a:endParaRPr lang="en-US"/>
        </a:p>
      </dgm:t>
    </dgm:pt>
    <dgm:pt modelId="{5E3E2F51-023B-4346-AD29-1D3778210654}" type="sibTrans" cxnId="{97C90F19-8A71-452E-9BE4-995F77D00035}">
      <dgm:prSet/>
      <dgm:spPr/>
      <dgm:t>
        <a:bodyPr/>
        <a:lstStyle/>
        <a:p>
          <a:endParaRPr lang="en-US"/>
        </a:p>
      </dgm:t>
    </dgm:pt>
    <dgm:pt modelId="{A98D3387-9305-4606-8DAF-7A24AEBB30D6}">
      <dgm:prSet phldrT="[Text]" custT="1"/>
      <dgm:spPr/>
      <dgm:t>
        <a:bodyPr/>
        <a:lstStyle/>
        <a:p>
          <a:r>
            <a:rPr lang="en-US" sz="2400" dirty="0" smtClean="0"/>
            <a:t>Employer may match funds (up to a certain limit)</a:t>
          </a:r>
          <a:endParaRPr lang="en-US" sz="2400" dirty="0"/>
        </a:p>
      </dgm:t>
    </dgm:pt>
    <dgm:pt modelId="{C5C4834E-BB0F-4593-A063-4AF42E8D1ADD}" type="parTrans" cxnId="{802FCB65-66EB-45B1-8BBE-1D5B8796E472}">
      <dgm:prSet/>
      <dgm:spPr/>
      <dgm:t>
        <a:bodyPr/>
        <a:lstStyle/>
        <a:p>
          <a:endParaRPr lang="en-US"/>
        </a:p>
      </dgm:t>
    </dgm:pt>
    <dgm:pt modelId="{C23D4421-C22F-40C1-B812-4DE173D1A277}" type="sibTrans" cxnId="{802FCB65-66EB-45B1-8BBE-1D5B8796E472}">
      <dgm:prSet/>
      <dgm:spPr/>
      <dgm:t>
        <a:bodyPr/>
        <a:lstStyle/>
        <a:p>
          <a:endParaRPr lang="en-US"/>
        </a:p>
      </dgm:t>
    </dgm:pt>
    <dgm:pt modelId="{E9FD6D09-3826-4383-8467-B6CAAF867F7F}" type="pres">
      <dgm:prSet presAssocID="{80114838-31E3-4B41-93FB-9F4BE0ED8B7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CD25C1-A320-4ED5-A65A-820B345F7B34}" type="pres">
      <dgm:prSet presAssocID="{A70A2C9D-24A4-4DAD-AE7E-C9697C86B383}" presName="parentText1" presStyleLbl="node1" presStyleIdx="0" presStyleCnt="3" custScaleY="17039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A2D6-5944-4EAE-94F1-E64BC9C1FC96}" type="pres">
      <dgm:prSet presAssocID="{A70A2C9D-24A4-4DAD-AE7E-C9697C86B38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E3A69-EE6F-4683-8896-E25C90A5BF55}" type="pres">
      <dgm:prSet presAssocID="{9688B838-2266-4E04-B70D-D0A723C51728}" presName="parentText2" presStyleLbl="node1" presStyleIdx="1" presStyleCnt="3" custScaleY="17039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E0408-1AB0-4AED-8E5F-39AB5702EE00}" type="pres">
      <dgm:prSet presAssocID="{9688B838-2266-4E04-B70D-D0A723C5172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6630-6143-4A0C-BBAC-58C8C09D7B5F}" type="pres">
      <dgm:prSet presAssocID="{7C11FE53-D40A-4F80-826C-8F4C9B17E83C}" presName="parentText3" presStyleLbl="node1" presStyleIdx="2" presStyleCnt="3" custScaleY="17039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2BAB1-3309-478F-BB66-AFFF43A26EDC}" type="pres">
      <dgm:prSet presAssocID="{7C11FE53-D40A-4F80-826C-8F4C9B17E83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FE49FC-5C0C-41DE-95D9-25837ACB9CBF}" srcId="{80114838-31E3-4B41-93FB-9F4BE0ED8B75}" destId="{A70A2C9D-24A4-4DAD-AE7E-C9697C86B383}" srcOrd="0" destOrd="0" parTransId="{6EB9565E-DBC6-4C66-83C3-C745B7187460}" sibTransId="{9C99254B-4B97-4500-90C1-0632EDBEADBF}"/>
    <dgm:cxn modelId="{E0965D85-D5B1-4117-B889-B086212C07E0}" type="presOf" srcId="{A98D3387-9305-4606-8DAF-7A24AEBB30D6}" destId="{9CE2BAB1-3309-478F-BB66-AFFF43A26EDC}" srcOrd="0" destOrd="0" presId="urn:microsoft.com/office/officeart/2009/3/layout/IncreasingArrowsProcess"/>
    <dgm:cxn modelId="{765A59CE-38B6-4038-B205-AD720625B5F8}" type="presOf" srcId="{A70A2C9D-24A4-4DAD-AE7E-C9697C86B383}" destId="{D1CD25C1-A320-4ED5-A65A-820B345F7B34}" srcOrd="0" destOrd="0" presId="urn:microsoft.com/office/officeart/2009/3/layout/IncreasingArrowsProcess"/>
    <dgm:cxn modelId="{E6762780-5C75-4443-AD9D-81EB4BC392EE}" srcId="{A70A2C9D-24A4-4DAD-AE7E-C9697C86B383}" destId="{CCACA291-54E7-4815-A4AF-EADBA05A1679}" srcOrd="0" destOrd="0" parTransId="{C83FA541-1799-4332-BFFE-F44F7D9E6C68}" sibTransId="{07AC5FE7-B7F7-477E-9803-7088759F8A2A}"/>
    <dgm:cxn modelId="{802FCB65-66EB-45B1-8BBE-1D5B8796E472}" srcId="{7C11FE53-D40A-4F80-826C-8F4C9B17E83C}" destId="{A98D3387-9305-4606-8DAF-7A24AEBB30D6}" srcOrd="0" destOrd="0" parTransId="{C5C4834E-BB0F-4593-A063-4AF42E8D1ADD}" sibTransId="{C23D4421-C22F-40C1-B812-4DE173D1A277}"/>
    <dgm:cxn modelId="{97C90F19-8A71-452E-9BE4-995F77D00035}" srcId="{80114838-31E3-4B41-93FB-9F4BE0ED8B75}" destId="{7C11FE53-D40A-4F80-826C-8F4C9B17E83C}" srcOrd="2" destOrd="0" parTransId="{BF0D50CD-EB08-4D61-9001-63DD127E1498}" sibTransId="{5E3E2F51-023B-4346-AD29-1D3778210654}"/>
    <dgm:cxn modelId="{82633DBE-D1D0-4A9D-9EB3-9EFB08CA0F6E}" type="presOf" srcId="{CCACA291-54E7-4815-A4AF-EADBA05A1679}" destId="{AA8EA2D6-5944-4EAE-94F1-E64BC9C1FC96}" srcOrd="0" destOrd="0" presId="urn:microsoft.com/office/officeart/2009/3/layout/IncreasingArrowsProcess"/>
    <dgm:cxn modelId="{0394199B-EC51-4230-A182-637EF014B39D}" type="presOf" srcId="{80114838-31E3-4B41-93FB-9F4BE0ED8B75}" destId="{E9FD6D09-3826-4383-8467-B6CAAF867F7F}" srcOrd="0" destOrd="0" presId="urn:microsoft.com/office/officeart/2009/3/layout/IncreasingArrowsProcess"/>
    <dgm:cxn modelId="{ADED3663-A6AB-4970-9ED7-41BEF8324A7E}" srcId="{9688B838-2266-4E04-B70D-D0A723C51728}" destId="{24EBAEBA-D0FC-4003-AF2B-A181D4BF5F14}" srcOrd="0" destOrd="0" parTransId="{B94AA360-9598-46CF-8C2F-521AB619E0CA}" sibTransId="{B4A92CFE-9075-4A0F-BC3B-B176F584E38F}"/>
    <dgm:cxn modelId="{8F6BA021-7C17-49E0-BC9F-37D511D10E67}" type="presOf" srcId="{9688B838-2266-4E04-B70D-D0A723C51728}" destId="{4DDE3A69-EE6F-4683-8896-E25C90A5BF55}" srcOrd="0" destOrd="0" presId="urn:microsoft.com/office/officeart/2009/3/layout/IncreasingArrowsProcess"/>
    <dgm:cxn modelId="{50068A6A-FCB1-478C-A889-FDA3184E99C9}" type="presOf" srcId="{24EBAEBA-D0FC-4003-AF2B-A181D4BF5F14}" destId="{52DE0408-1AB0-4AED-8E5F-39AB5702EE00}" srcOrd="0" destOrd="0" presId="urn:microsoft.com/office/officeart/2009/3/layout/IncreasingArrowsProcess"/>
    <dgm:cxn modelId="{AED3BB5D-3A2F-402C-A53E-0AF0EAFE97AB}" srcId="{80114838-31E3-4B41-93FB-9F4BE0ED8B75}" destId="{9688B838-2266-4E04-B70D-D0A723C51728}" srcOrd="1" destOrd="0" parTransId="{A70DB3F6-1C88-428C-8B85-40187E6E6C46}" sibTransId="{385A8028-CFDD-41F2-AD19-1EB7D4D30DF7}"/>
    <dgm:cxn modelId="{5CA837D6-6BFF-4508-81B5-56040914706E}" type="presOf" srcId="{7C11FE53-D40A-4F80-826C-8F4C9B17E83C}" destId="{52D36630-6143-4A0C-BBAC-58C8C09D7B5F}" srcOrd="0" destOrd="0" presId="urn:microsoft.com/office/officeart/2009/3/layout/IncreasingArrowsProcess"/>
    <dgm:cxn modelId="{CAC4AF19-EC27-47CA-990B-20ECB1958AA4}" type="presParOf" srcId="{E9FD6D09-3826-4383-8467-B6CAAF867F7F}" destId="{D1CD25C1-A320-4ED5-A65A-820B345F7B34}" srcOrd="0" destOrd="0" presId="urn:microsoft.com/office/officeart/2009/3/layout/IncreasingArrowsProcess"/>
    <dgm:cxn modelId="{47EBA944-7DB6-4906-A873-33767A6853C4}" type="presParOf" srcId="{E9FD6D09-3826-4383-8467-B6CAAF867F7F}" destId="{AA8EA2D6-5944-4EAE-94F1-E64BC9C1FC96}" srcOrd="1" destOrd="0" presId="urn:microsoft.com/office/officeart/2009/3/layout/IncreasingArrowsProcess"/>
    <dgm:cxn modelId="{6F315D62-F2BC-402B-A8F5-6179989D5CB7}" type="presParOf" srcId="{E9FD6D09-3826-4383-8467-B6CAAF867F7F}" destId="{4DDE3A69-EE6F-4683-8896-E25C90A5BF55}" srcOrd="2" destOrd="0" presId="urn:microsoft.com/office/officeart/2009/3/layout/IncreasingArrowsProcess"/>
    <dgm:cxn modelId="{B1998912-3C5A-4527-98D6-46D3DF235C08}" type="presParOf" srcId="{E9FD6D09-3826-4383-8467-B6CAAF867F7F}" destId="{52DE0408-1AB0-4AED-8E5F-39AB5702EE00}" srcOrd="3" destOrd="0" presId="urn:microsoft.com/office/officeart/2009/3/layout/IncreasingArrowsProcess"/>
    <dgm:cxn modelId="{56D8251C-6608-4D84-8818-0853DCA23138}" type="presParOf" srcId="{E9FD6D09-3826-4383-8467-B6CAAF867F7F}" destId="{52D36630-6143-4A0C-BBAC-58C8C09D7B5F}" srcOrd="4" destOrd="0" presId="urn:microsoft.com/office/officeart/2009/3/layout/IncreasingArrowsProcess"/>
    <dgm:cxn modelId="{B624CCD8-BD45-4A89-A524-383FEB33A431}" type="presParOf" srcId="{E9FD6D09-3826-4383-8467-B6CAAF867F7F}" destId="{9CE2BAB1-3309-478F-BB66-AFFF43A26ED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8362293-DA01-42A2-AEF6-BD11559604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FCC595-CB5C-443B-841D-69790F78A74C}">
      <dgm:prSet phldrT="[Text]"/>
      <dgm:spPr/>
      <dgm:t>
        <a:bodyPr/>
        <a:lstStyle/>
        <a:p>
          <a:r>
            <a:rPr lang="en-US" dirty="0" smtClean="0"/>
            <a:t>Employer Sponsored</a:t>
          </a:r>
          <a:endParaRPr lang="en-US" dirty="0"/>
        </a:p>
      </dgm:t>
    </dgm:pt>
    <dgm:pt modelId="{34CC12B1-EFFA-4D8C-AED1-13F9A1748E8B}" type="parTrans" cxnId="{7BDC7CF3-F5FB-4EC0-918C-595C105B814F}">
      <dgm:prSet/>
      <dgm:spPr/>
      <dgm:t>
        <a:bodyPr/>
        <a:lstStyle/>
        <a:p>
          <a:endParaRPr lang="en-US"/>
        </a:p>
      </dgm:t>
    </dgm:pt>
    <dgm:pt modelId="{275E604F-FA45-42FF-8B0C-DA679FC6BE3E}" type="sibTrans" cxnId="{7BDC7CF3-F5FB-4EC0-918C-595C105B814F}">
      <dgm:prSet/>
      <dgm:spPr/>
      <dgm:t>
        <a:bodyPr/>
        <a:lstStyle/>
        <a:p>
          <a:endParaRPr lang="en-US"/>
        </a:p>
      </dgm:t>
    </dgm:pt>
    <dgm:pt modelId="{DC7DAF80-0996-4AB1-B2EE-FA14F30D7E7F}">
      <dgm:prSet phldrT="[Text]"/>
      <dgm:spPr/>
      <dgm:t>
        <a:bodyPr/>
        <a:lstStyle/>
        <a:p>
          <a:r>
            <a:rPr lang="en-US" dirty="0" smtClean="0"/>
            <a:t>401(k)</a:t>
          </a:r>
          <a:endParaRPr lang="en-US" dirty="0"/>
        </a:p>
      </dgm:t>
    </dgm:pt>
    <dgm:pt modelId="{E9DFA87C-5AEA-4989-80F6-A8FA34A21EDE}" type="parTrans" cxnId="{556265BA-EE6C-4558-BAC8-2C398C78CD61}">
      <dgm:prSet/>
      <dgm:spPr/>
      <dgm:t>
        <a:bodyPr/>
        <a:lstStyle/>
        <a:p>
          <a:endParaRPr lang="en-US"/>
        </a:p>
      </dgm:t>
    </dgm:pt>
    <dgm:pt modelId="{EEAA3300-22EF-42EA-8816-CD03FAA16620}" type="sibTrans" cxnId="{556265BA-EE6C-4558-BAC8-2C398C78CD61}">
      <dgm:prSet/>
      <dgm:spPr/>
      <dgm:t>
        <a:bodyPr/>
        <a:lstStyle/>
        <a:p>
          <a:endParaRPr lang="en-US"/>
        </a:p>
      </dgm:t>
    </dgm:pt>
    <dgm:pt modelId="{E0DFD277-5156-4018-82B5-7F82B8020FF4}">
      <dgm:prSet phldrT="[Text]"/>
      <dgm:spPr/>
      <dgm:t>
        <a:bodyPr/>
        <a:lstStyle/>
        <a:p>
          <a:r>
            <a:rPr lang="en-US" dirty="0" smtClean="0"/>
            <a:t>Personal Retirement </a:t>
          </a:r>
          <a:endParaRPr lang="en-US" dirty="0"/>
        </a:p>
      </dgm:t>
    </dgm:pt>
    <dgm:pt modelId="{D0D2DDAA-8855-49FF-9B04-4BF1AA31D9F4}" type="parTrans" cxnId="{41CDD2EA-EF07-4D91-A2C8-6C314478D774}">
      <dgm:prSet/>
      <dgm:spPr/>
      <dgm:t>
        <a:bodyPr/>
        <a:lstStyle/>
        <a:p>
          <a:endParaRPr lang="en-US"/>
        </a:p>
      </dgm:t>
    </dgm:pt>
    <dgm:pt modelId="{A6084921-ED51-48E2-B1E3-1C398DFC69CA}" type="sibTrans" cxnId="{41CDD2EA-EF07-4D91-A2C8-6C314478D774}">
      <dgm:prSet/>
      <dgm:spPr/>
      <dgm:t>
        <a:bodyPr/>
        <a:lstStyle/>
        <a:p>
          <a:endParaRPr lang="en-US"/>
        </a:p>
      </dgm:t>
    </dgm:pt>
    <dgm:pt modelId="{59EFFA32-4769-472D-89F4-D3F415112D6F}">
      <dgm:prSet phldrT="[Text]"/>
      <dgm:spPr/>
      <dgm:t>
        <a:bodyPr/>
        <a:lstStyle/>
        <a:p>
          <a:r>
            <a:rPr lang="en-US" dirty="0" smtClean="0"/>
            <a:t>Traditional IRA (taxes when money withdrawn)</a:t>
          </a:r>
          <a:endParaRPr lang="en-US" dirty="0"/>
        </a:p>
      </dgm:t>
    </dgm:pt>
    <dgm:pt modelId="{5820C7A1-F3E8-4C6C-81F4-D14340E72F6B}" type="parTrans" cxnId="{4EF9484B-4763-4085-A055-F0C31CD6094B}">
      <dgm:prSet/>
      <dgm:spPr/>
      <dgm:t>
        <a:bodyPr/>
        <a:lstStyle/>
        <a:p>
          <a:endParaRPr lang="en-US"/>
        </a:p>
      </dgm:t>
    </dgm:pt>
    <dgm:pt modelId="{98FAE0FC-96B1-4B20-B709-54EC3038B28A}" type="sibTrans" cxnId="{4EF9484B-4763-4085-A055-F0C31CD6094B}">
      <dgm:prSet/>
      <dgm:spPr/>
      <dgm:t>
        <a:bodyPr/>
        <a:lstStyle/>
        <a:p>
          <a:endParaRPr lang="en-US"/>
        </a:p>
      </dgm:t>
    </dgm:pt>
    <dgm:pt modelId="{40572638-F6CD-4A3C-A33A-8D4342836D29}">
      <dgm:prSet phldrT="[Text]"/>
      <dgm:spPr/>
      <dgm:t>
        <a:bodyPr/>
        <a:lstStyle/>
        <a:p>
          <a:r>
            <a:rPr lang="en-US" dirty="0" smtClean="0"/>
            <a:t>Roth IRA (taxes paid when money deposited)</a:t>
          </a:r>
          <a:endParaRPr lang="en-US" dirty="0"/>
        </a:p>
      </dgm:t>
    </dgm:pt>
    <dgm:pt modelId="{BDB69F27-01E6-4A95-8151-CBDF44E93AD3}" type="parTrans" cxnId="{8E5E229C-E092-4717-918D-BD35132BCB23}">
      <dgm:prSet/>
      <dgm:spPr/>
      <dgm:t>
        <a:bodyPr/>
        <a:lstStyle/>
        <a:p>
          <a:endParaRPr lang="en-US"/>
        </a:p>
      </dgm:t>
    </dgm:pt>
    <dgm:pt modelId="{84657559-7986-4B3D-96C3-978A58EBAEEB}" type="sibTrans" cxnId="{8E5E229C-E092-4717-918D-BD35132BCB23}">
      <dgm:prSet/>
      <dgm:spPr/>
      <dgm:t>
        <a:bodyPr/>
        <a:lstStyle/>
        <a:p>
          <a:endParaRPr lang="en-US"/>
        </a:p>
      </dgm:t>
    </dgm:pt>
    <dgm:pt modelId="{A0D4E593-9621-4A9E-B288-DCB1BBC9F2AC}">
      <dgm:prSet phldrT="[Text]"/>
      <dgm:spPr/>
      <dgm:t>
        <a:bodyPr/>
        <a:lstStyle/>
        <a:p>
          <a:r>
            <a:rPr lang="en-US" dirty="0" smtClean="0"/>
            <a:t>403 (b) (tax-exempt  organizations)</a:t>
          </a:r>
          <a:endParaRPr lang="en-US" dirty="0"/>
        </a:p>
      </dgm:t>
    </dgm:pt>
    <dgm:pt modelId="{B5BEFE93-0B00-42C9-8D1E-7A2842EA05B4}" type="parTrans" cxnId="{3337EDDC-4157-4E93-9B18-215DC434C9F8}">
      <dgm:prSet/>
      <dgm:spPr/>
      <dgm:t>
        <a:bodyPr/>
        <a:lstStyle/>
        <a:p>
          <a:endParaRPr lang="en-US"/>
        </a:p>
      </dgm:t>
    </dgm:pt>
    <dgm:pt modelId="{29E2875D-E5D9-4E4D-9AB4-1A3BF7BDA05B}" type="sibTrans" cxnId="{3337EDDC-4157-4E93-9B18-215DC434C9F8}">
      <dgm:prSet/>
      <dgm:spPr/>
      <dgm:t>
        <a:bodyPr/>
        <a:lstStyle/>
        <a:p>
          <a:endParaRPr lang="en-US"/>
        </a:p>
      </dgm:t>
    </dgm:pt>
    <dgm:pt modelId="{0BBEBA8C-3B27-4889-A20F-BBF667B52396}">
      <dgm:prSet phldrT="[Text]"/>
      <dgm:spPr/>
      <dgm:t>
        <a:bodyPr/>
        <a:lstStyle/>
        <a:p>
          <a:r>
            <a:rPr lang="en-US" dirty="0" smtClean="0"/>
            <a:t>Similar plans</a:t>
          </a:r>
          <a:endParaRPr lang="en-US" dirty="0"/>
        </a:p>
      </dgm:t>
    </dgm:pt>
    <dgm:pt modelId="{50160954-8BF9-4EF6-B770-F6521D4A3818}" type="parTrans" cxnId="{F67EA036-B659-4247-BC2B-E1ADB3E5C8CC}">
      <dgm:prSet/>
      <dgm:spPr/>
      <dgm:t>
        <a:bodyPr/>
        <a:lstStyle/>
        <a:p>
          <a:endParaRPr lang="en-US"/>
        </a:p>
      </dgm:t>
    </dgm:pt>
    <dgm:pt modelId="{291A2CD3-4D46-4154-BF83-FDE40CABABA7}" type="sibTrans" cxnId="{F67EA036-B659-4247-BC2B-E1ADB3E5C8CC}">
      <dgm:prSet/>
      <dgm:spPr/>
      <dgm:t>
        <a:bodyPr/>
        <a:lstStyle/>
        <a:p>
          <a:endParaRPr lang="en-US"/>
        </a:p>
      </dgm:t>
    </dgm:pt>
    <dgm:pt modelId="{E863E6B2-9A01-4B68-8475-EF714CC2646E}" type="pres">
      <dgm:prSet presAssocID="{F8362293-DA01-42A2-AEF6-BD11559604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B8C7A-9289-4194-B705-0F6C9B1AB18E}" type="pres">
      <dgm:prSet presAssocID="{44FCC595-CB5C-443B-841D-69790F78A74C}" presName="composite" presStyleCnt="0"/>
      <dgm:spPr/>
    </dgm:pt>
    <dgm:pt modelId="{7FD1D281-DC1A-402B-925A-84E93A54C68A}" type="pres">
      <dgm:prSet presAssocID="{44FCC595-CB5C-443B-841D-69790F78A74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D1F39-48AC-4E83-882E-CB687CFF0528}" type="pres">
      <dgm:prSet presAssocID="{44FCC595-CB5C-443B-841D-69790F78A74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47BB-B332-4AC3-BDD8-61B2FE54BD19}" type="pres">
      <dgm:prSet presAssocID="{275E604F-FA45-42FF-8B0C-DA679FC6BE3E}" presName="space" presStyleCnt="0"/>
      <dgm:spPr/>
    </dgm:pt>
    <dgm:pt modelId="{297074A2-634B-4AAE-A9C3-B58DE1729CAC}" type="pres">
      <dgm:prSet presAssocID="{E0DFD277-5156-4018-82B5-7F82B8020FF4}" presName="composite" presStyleCnt="0"/>
      <dgm:spPr/>
    </dgm:pt>
    <dgm:pt modelId="{58004AE8-69B0-40AA-8E76-211FB7BC7F6F}" type="pres">
      <dgm:prSet presAssocID="{E0DFD277-5156-4018-82B5-7F82B8020FF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ABE2-0C3F-4ED7-BD7D-E311E7A0B0CE}" type="pres">
      <dgm:prSet presAssocID="{E0DFD277-5156-4018-82B5-7F82B8020FF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9484B-4763-4085-A055-F0C31CD6094B}" srcId="{E0DFD277-5156-4018-82B5-7F82B8020FF4}" destId="{59EFFA32-4769-472D-89F4-D3F415112D6F}" srcOrd="0" destOrd="0" parTransId="{5820C7A1-F3E8-4C6C-81F4-D14340E72F6B}" sibTransId="{98FAE0FC-96B1-4B20-B709-54EC3038B28A}"/>
    <dgm:cxn modelId="{81FDE8C2-0144-4327-88ED-5D338C6E9CB5}" type="presOf" srcId="{DC7DAF80-0996-4AB1-B2EE-FA14F30D7E7F}" destId="{3D3D1F39-48AC-4E83-882E-CB687CFF0528}" srcOrd="0" destOrd="1" presId="urn:microsoft.com/office/officeart/2005/8/layout/hList1"/>
    <dgm:cxn modelId="{2C234716-1B91-47A0-BFB4-1D16C47F0D87}" type="presOf" srcId="{44FCC595-CB5C-443B-841D-69790F78A74C}" destId="{7FD1D281-DC1A-402B-925A-84E93A54C68A}" srcOrd="0" destOrd="0" presId="urn:microsoft.com/office/officeart/2005/8/layout/hList1"/>
    <dgm:cxn modelId="{8E5E229C-E092-4717-918D-BD35132BCB23}" srcId="{E0DFD277-5156-4018-82B5-7F82B8020FF4}" destId="{40572638-F6CD-4A3C-A33A-8D4342836D29}" srcOrd="1" destOrd="0" parTransId="{BDB69F27-01E6-4A95-8151-CBDF44E93AD3}" sibTransId="{84657559-7986-4B3D-96C3-978A58EBAEEB}"/>
    <dgm:cxn modelId="{1020EAE4-D185-482E-95AA-816F1DE0D549}" type="presOf" srcId="{F8362293-DA01-42A2-AEF6-BD11559604CC}" destId="{E863E6B2-9A01-4B68-8475-EF714CC2646E}" srcOrd="0" destOrd="0" presId="urn:microsoft.com/office/officeart/2005/8/layout/hList1"/>
    <dgm:cxn modelId="{F66D4EF4-86D5-4585-B315-98141B934135}" type="presOf" srcId="{40572638-F6CD-4A3C-A33A-8D4342836D29}" destId="{4A33ABE2-0C3F-4ED7-BD7D-E311E7A0B0CE}" srcOrd="0" destOrd="1" presId="urn:microsoft.com/office/officeart/2005/8/layout/hList1"/>
    <dgm:cxn modelId="{7BDC7CF3-F5FB-4EC0-918C-595C105B814F}" srcId="{F8362293-DA01-42A2-AEF6-BD11559604CC}" destId="{44FCC595-CB5C-443B-841D-69790F78A74C}" srcOrd="0" destOrd="0" parTransId="{34CC12B1-EFFA-4D8C-AED1-13F9A1748E8B}" sibTransId="{275E604F-FA45-42FF-8B0C-DA679FC6BE3E}"/>
    <dgm:cxn modelId="{89F097F7-0491-418A-A725-99FB31D00CAE}" type="presOf" srcId="{E0DFD277-5156-4018-82B5-7F82B8020FF4}" destId="{58004AE8-69B0-40AA-8E76-211FB7BC7F6F}" srcOrd="0" destOrd="0" presId="urn:microsoft.com/office/officeart/2005/8/layout/hList1"/>
    <dgm:cxn modelId="{41CDD2EA-EF07-4D91-A2C8-6C314478D774}" srcId="{F8362293-DA01-42A2-AEF6-BD11559604CC}" destId="{E0DFD277-5156-4018-82B5-7F82B8020FF4}" srcOrd="1" destOrd="0" parTransId="{D0D2DDAA-8855-49FF-9B04-4BF1AA31D9F4}" sibTransId="{A6084921-ED51-48E2-B1E3-1C398DFC69CA}"/>
    <dgm:cxn modelId="{3337EDDC-4157-4E93-9B18-215DC434C9F8}" srcId="{44FCC595-CB5C-443B-841D-69790F78A74C}" destId="{A0D4E593-9621-4A9E-B288-DCB1BBC9F2AC}" srcOrd="2" destOrd="0" parTransId="{B5BEFE93-0B00-42C9-8D1E-7A2842EA05B4}" sibTransId="{29E2875D-E5D9-4E4D-9AB4-1A3BF7BDA05B}"/>
    <dgm:cxn modelId="{F67EA036-B659-4247-BC2B-E1ADB3E5C8CC}" srcId="{44FCC595-CB5C-443B-841D-69790F78A74C}" destId="{0BBEBA8C-3B27-4889-A20F-BBF667B52396}" srcOrd="0" destOrd="0" parTransId="{50160954-8BF9-4EF6-B770-F6521D4A3818}" sibTransId="{291A2CD3-4D46-4154-BF83-FDE40CABABA7}"/>
    <dgm:cxn modelId="{845E1B52-799B-43C8-9EF5-9D8976529490}" type="presOf" srcId="{0BBEBA8C-3B27-4889-A20F-BBF667B52396}" destId="{3D3D1F39-48AC-4E83-882E-CB687CFF0528}" srcOrd="0" destOrd="0" presId="urn:microsoft.com/office/officeart/2005/8/layout/hList1"/>
    <dgm:cxn modelId="{DC04C519-FDFA-4919-852F-15ACCF0FE512}" type="presOf" srcId="{A0D4E593-9621-4A9E-B288-DCB1BBC9F2AC}" destId="{3D3D1F39-48AC-4E83-882E-CB687CFF0528}" srcOrd="0" destOrd="2" presId="urn:microsoft.com/office/officeart/2005/8/layout/hList1"/>
    <dgm:cxn modelId="{556265BA-EE6C-4558-BAC8-2C398C78CD61}" srcId="{44FCC595-CB5C-443B-841D-69790F78A74C}" destId="{DC7DAF80-0996-4AB1-B2EE-FA14F30D7E7F}" srcOrd="1" destOrd="0" parTransId="{E9DFA87C-5AEA-4989-80F6-A8FA34A21EDE}" sibTransId="{EEAA3300-22EF-42EA-8816-CD03FAA16620}"/>
    <dgm:cxn modelId="{E2072935-0B54-4316-A2A7-8405F8B32E3F}" type="presOf" srcId="{59EFFA32-4769-472D-89F4-D3F415112D6F}" destId="{4A33ABE2-0C3F-4ED7-BD7D-E311E7A0B0CE}" srcOrd="0" destOrd="0" presId="urn:microsoft.com/office/officeart/2005/8/layout/hList1"/>
    <dgm:cxn modelId="{11588423-09C0-430D-B73C-1C5F030E3813}" type="presParOf" srcId="{E863E6B2-9A01-4B68-8475-EF714CC2646E}" destId="{013B8C7A-9289-4194-B705-0F6C9B1AB18E}" srcOrd="0" destOrd="0" presId="urn:microsoft.com/office/officeart/2005/8/layout/hList1"/>
    <dgm:cxn modelId="{4D800E5F-19DD-454B-9D12-3849B86EF6DC}" type="presParOf" srcId="{013B8C7A-9289-4194-B705-0F6C9B1AB18E}" destId="{7FD1D281-DC1A-402B-925A-84E93A54C68A}" srcOrd="0" destOrd="0" presId="urn:microsoft.com/office/officeart/2005/8/layout/hList1"/>
    <dgm:cxn modelId="{F760C656-C596-48CF-A91C-A06605D489F0}" type="presParOf" srcId="{013B8C7A-9289-4194-B705-0F6C9B1AB18E}" destId="{3D3D1F39-48AC-4E83-882E-CB687CFF0528}" srcOrd="1" destOrd="0" presId="urn:microsoft.com/office/officeart/2005/8/layout/hList1"/>
    <dgm:cxn modelId="{9D7B6B94-F1D7-4832-8EAD-7D2CCA09607D}" type="presParOf" srcId="{E863E6B2-9A01-4B68-8475-EF714CC2646E}" destId="{77C847BB-B332-4AC3-BDD8-61B2FE54BD19}" srcOrd="1" destOrd="0" presId="urn:microsoft.com/office/officeart/2005/8/layout/hList1"/>
    <dgm:cxn modelId="{8E932AF1-1878-4FEC-A151-C93F6C11242A}" type="presParOf" srcId="{E863E6B2-9A01-4B68-8475-EF714CC2646E}" destId="{297074A2-634B-4AAE-A9C3-B58DE1729CAC}" srcOrd="2" destOrd="0" presId="urn:microsoft.com/office/officeart/2005/8/layout/hList1"/>
    <dgm:cxn modelId="{56E322C9-E060-4104-8774-A32FF5E3A7A9}" type="presParOf" srcId="{297074A2-634B-4AAE-A9C3-B58DE1729CAC}" destId="{58004AE8-69B0-40AA-8E76-211FB7BC7F6F}" srcOrd="0" destOrd="0" presId="urn:microsoft.com/office/officeart/2005/8/layout/hList1"/>
    <dgm:cxn modelId="{82F992CD-7D4E-422C-B69A-A1FDF5177204}" type="presParOf" srcId="{297074A2-634B-4AAE-A9C3-B58DE1729CAC}" destId="{4A33ABE2-0C3F-4ED7-BD7D-E311E7A0B0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2579B7F-4018-4565-95D9-B78E6AFD8980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50144FB-592B-4494-8B2D-32E42CBDC03C}">
      <dgm:prSet/>
      <dgm:spPr/>
      <dgm:t>
        <a:bodyPr/>
        <a:lstStyle/>
        <a:p>
          <a:pPr rtl="0"/>
          <a:r>
            <a:rPr lang="en-US" dirty="0" smtClean="0"/>
            <a:t>Investments are important to building net worth</a:t>
          </a:r>
          <a:endParaRPr lang="en-US" dirty="0"/>
        </a:p>
      </dgm:t>
    </dgm:pt>
    <dgm:pt modelId="{F4868C26-071F-4BC0-888F-9875C7CAF3BA}" type="parTrans" cxnId="{6F69A0C4-49EE-4684-A73F-84DAC53FC9B3}">
      <dgm:prSet/>
      <dgm:spPr/>
      <dgm:t>
        <a:bodyPr/>
        <a:lstStyle/>
        <a:p>
          <a:endParaRPr lang="en-US"/>
        </a:p>
      </dgm:t>
    </dgm:pt>
    <dgm:pt modelId="{E0A408F9-6C68-4858-9AA9-F4BFF786B4AD}" type="sibTrans" cxnId="{6F69A0C4-49EE-4684-A73F-84DAC53FC9B3}">
      <dgm:prSet/>
      <dgm:spPr/>
      <dgm:t>
        <a:bodyPr/>
        <a:lstStyle/>
        <a:p>
          <a:endParaRPr lang="en-US"/>
        </a:p>
      </dgm:t>
    </dgm:pt>
    <dgm:pt modelId="{0081CBF9-0C0D-4E47-8394-27D209827B2E}">
      <dgm:prSet/>
      <dgm:spPr/>
      <dgm:t>
        <a:bodyPr/>
        <a:lstStyle/>
        <a:p>
          <a:pPr rtl="0"/>
          <a:r>
            <a:rPr lang="en-US" dirty="0" smtClean="0"/>
            <a:t>A trade-off to higher returns is lower liquidity and higher risk</a:t>
          </a:r>
          <a:endParaRPr lang="en-US" dirty="0"/>
        </a:p>
      </dgm:t>
    </dgm:pt>
    <dgm:pt modelId="{E90A01C0-BC65-4FFB-B9CE-75D73C6A6DBF}" type="parTrans" cxnId="{E5DF0FE1-A3CA-4B0E-812D-0AB55858E120}">
      <dgm:prSet/>
      <dgm:spPr/>
      <dgm:t>
        <a:bodyPr/>
        <a:lstStyle/>
        <a:p>
          <a:endParaRPr lang="en-US"/>
        </a:p>
      </dgm:t>
    </dgm:pt>
    <dgm:pt modelId="{B2B043D4-AFC9-4AAE-BF15-DE651AB9327D}" type="sibTrans" cxnId="{E5DF0FE1-A3CA-4B0E-812D-0AB55858E120}">
      <dgm:prSet/>
      <dgm:spPr/>
      <dgm:t>
        <a:bodyPr/>
        <a:lstStyle/>
        <a:p>
          <a:endParaRPr lang="en-US"/>
        </a:p>
      </dgm:t>
    </dgm:pt>
    <dgm:pt modelId="{32CB2143-539A-4B08-8462-E7C382C37C8C}">
      <dgm:prSet/>
      <dgm:spPr/>
      <dgm:t>
        <a:bodyPr/>
        <a:lstStyle/>
        <a:p>
          <a:pPr rtl="0"/>
          <a:r>
            <a:rPr lang="en-US" dirty="0" smtClean="0"/>
            <a:t>Investments are ideal for the long-term</a:t>
          </a:r>
          <a:endParaRPr lang="en-US" dirty="0"/>
        </a:p>
      </dgm:t>
    </dgm:pt>
    <dgm:pt modelId="{9F2F2EA1-8FE0-44B5-A42B-9C757A3CD588}" type="parTrans" cxnId="{95CE885F-F859-4509-BF70-1495016616A5}">
      <dgm:prSet/>
      <dgm:spPr/>
      <dgm:t>
        <a:bodyPr/>
        <a:lstStyle/>
        <a:p>
          <a:endParaRPr lang="en-US"/>
        </a:p>
      </dgm:t>
    </dgm:pt>
    <dgm:pt modelId="{CDA0AC88-0A15-4E70-A791-BD1B9203BA4E}" type="sibTrans" cxnId="{95CE885F-F859-4509-BF70-1495016616A5}">
      <dgm:prSet/>
      <dgm:spPr/>
      <dgm:t>
        <a:bodyPr/>
        <a:lstStyle/>
        <a:p>
          <a:endParaRPr lang="en-US"/>
        </a:p>
      </dgm:t>
    </dgm:pt>
    <dgm:pt modelId="{DA182585-0897-4552-AF1C-941B68346401}">
      <dgm:prSet/>
      <dgm:spPr/>
      <dgm:t>
        <a:bodyPr/>
        <a:lstStyle/>
        <a:p>
          <a:r>
            <a:rPr lang="en-US" dirty="0" smtClean="0"/>
            <a:t>Take advantage of portfolio diversification</a:t>
          </a:r>
          <a:endParaRPr lang="en-US" dirty="0"/>
        </a:p>
      </dgm:t>
    </dgm:pt>
    <dgm:pt modelId="{4AC113B1-7555-4BD6-B0BA-BF551D809924}" type="parTrans" cxnId="{D5050FE6-50FD-42D3-A015-6D9303BE84B0}">
      <dgm:prSet/>
      <dgm:spPr/>
      <dgm:t>
        <a:bodyPr/>
        <a:lstStyle/>
        <a:p>
          <a:endParaRPr lang="en-US"/>
        </a:p>
      </dgm:t>
    </dgm:pt>
    <dgm:pt modelId="{43ECCC57-DC56-4FBF-972F-B038C07169ED}" type="sibTrans" cxnId="{D5050FE6-50FD-42D3-A015-6D9303BE84B0}">
      <dgm:prSet/>
      <dgm:spPr/>
      <dgm:t>
        <a:bodyPr/>
        <a:lstStyle/>
        <a:p>
          <a:endParaRPr lang="en-US"/>
        </a:p>
      </dgm:t>
    </dgm:pt>
    <dgm:pt modelId="{EA0C2E97-3F12-4867-A2A2-E3E34228D35F}">
      <dgm:prSet/>
      <dgm:spPr/>
      <dgm:t>
        <a:bodyPr/>
        <a:lstStyle/>
        <a:p>
          <a:r>
            <a:rPr lang="en-US" dirty="0" smtClean="0"/>
            <a:t>Use tax-advantaged investments &amp; employer-sponsored plan</a:t>
          </a:r>
          <a:endParaRPr lang="en-US" dirty="0"/>
        </a:p>
      </dgm:t>
    </dgm:pt>
    <dgm:pt modelId="{0D4416C6-6919-4AE2-A471-4E01B54585C1}" type="parTrans" cxnId="{F6A61067-CC69-497E-B5C9-A685F1C87361}">
      <dgm:prSet/>
      <dgm:spPr/>
      <dgm:t>
        <a:bodyPr/>
        <a:lstStyle/>
        <a:p>
          <a:endParaRPr lang="en-US"/>
        </a:p>
      </dgm:t>
    </dgm:pt>
    <dgm:pt modelId="{9A86BAD4-A1CF-4C5E-8D84-D658C2354CF6}" type="sibTrans" cxnId="{F6A61067-CC69-497E-B5C9-A685F1C87361}">
      <dgm:prSet/>
      <dgm:spPr/>
      <dgm:t>
        <a:bodyPr/>
        <a:lstStyle/>
        <a:p>
          <a:endParaRPr lang="en-US"/>
        </a:p>
      </dgm:t>
    </dgm:pt>
    <dgm:pt modelId="{BF5C269B-5BD6-49F4-9256-692B3DC03DEA}">
      <dgm:prSet/>
      <dgm:spPr/>
      <dgm:t>
        <a:bodyPr/>
        <a:lstStyle/>
        <a:p>
          <a:r>
            <a:rPr lang="en-US" dirty="0" smtClean="0"/>
            <a:t>Discuss your goals with a financial advisor</a:t>
          </a:r>
          <a:endParaRPr lang="en-US" dirty="0"/>
        </a:p>
      </dgm:t>
    </dgm:pt>
    <dgm:pt modelId="{33712251-A2B3-40E3-AA1B-FB7AA84B8AA8}" type="parTrans" cxnId="{FD170241-634A-4156-A5AB-F0A7A2A783F9}">
      <dgm:prSet/>
      <dgm:spPr/>
      <dgm:t>
        <a:bodyPr/>
        <a:lstStyle/>
        <a:p>
          <a:endParaRPr lang="en-US"/>
        </a:p>
      </dgm:t>
    </dgm:pt>
    <dgm:pt modelId="{C25A62B4-157A-4596-87DD-C4906FBBD2C1}" type="sibTrans" cxnId="{FD170241-634A-4156-A5AB-F0A7A2A783F9}">
      <dgm:prSet/>
      <dgm:spPr/>
      <dgm:t>
        <a:bodyPr/>
        <a:lstStyle/>
        <a:p>
          <a:endParaRPr lang="en-US"/>
        </a:p>
      </dgm:t>
    </dgm:pt>
    <dgm:pt modelId="{6BD17942-25B7-4EBA-A5FE-994BD8D75163}" type="pres">
      <dgm:prSet presAssocID="{B2579B7F-4018-4565-95D9-B78E6AFD89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80F84-7E7E-4169-98DE-A31D7CDBB2BA}" type="pres">
      <dgm:prSet presAssocID="{A50144FB-592B-4494-8B2D-32E42CBDC03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2F18C-365D-4740-932D-75217082AC90}" type="pres">
      <dgm:prSet presAssocID="{E0A408F9-6C68-4858-9AA9-F4BFF786B4AD}" presName="sibTrans" presStyleCnt="0"/>
      <dgm:spPr/>
      <dgm:t>
        <a:bodyPr/>
        <a:lstStyle/>
        <a:p>
          <a:endParaRPr lang="en-US"/>
        </a:p>
      </dgm:t>
    </dgm:pt>
    <dgm:pt modelId="{DD8A20D4-D3FD-4A9C-A562-1E1B1F7D6C33}" type="pres">
      <dgm:prSet presAssocID="{0081CBF9-0C0D-4E47-8394-27D209827B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0FAEE-6165-48E0-BC06-036194C8E374}" type="pres">
      <dgm:prSet presAssocID="{B2B043D4-AFC9-4AAE-BF15-DE651AB9327D}" presName="sibTrans" presStyleCnt="0"/>
      <dgm:spPr/>
      <dgm:t>
        <a:bodyPr/>
        <a:lstStyle/>
        <a:p>
          <a:endParaRPr lang="en-US"/>
        </a:p>
      </dgm:t>
    </dgm:pt>
    <dgm:pt modelId="{A43473ED-65D4-4862-A09A-BF3255AD5895}" type="pres">
      <dgm:prSet presAssocID="{32CB2143-539A-4B08-8462-E7C382C37C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4BB74-9051-43B9-A18C-AE1028805E65}" type="pres">
      <dgm:prSet presAssocID="{CDA0AC88-0A15-4E70-A791-BD1B9203BA4E}" presName="sibTrans" presStyleCnt="0"/>
      <dgm:spPr/>
      <dgm:t>
        <a:bodyPr/>
        <a:lstStyle/>
        <a:p>
          <a:endParaRPr lang="en-US"/>
        </a:p>
      </dgm:t>
    </dgm:pt>
    <dgm:pt modelId="{5C5A1276-836C-4E89-836E-F29EF1676111}" type="pres">
      <dgm:prSet presAssocID="{DA182585-0897-4552-AF1C-941B683464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328A2-D483-4308-879A-357E6CAF1717}" type="pres">
      <dgm:prSet presAssocID="{43ECCC57-DC56-4FBF-972F-B038C07169ED}" presName="sibTrans" presStyleCnt="0"/>
      <dgm:spPr/>
      <dgm:t>
        <a:bodyPr/>
        <a:lstStyle/>
        <a:p>
          <a:endParaRPr lang="en-US"/>
        </a:p>
      </dgm:t>
    </dgm:pt>
    <dgm:pt modelId="{C60AF6DD-1A3E-4F6D-ADE7-E88D3C29AC20}" type="pres">
      <dgm:prSet presAssocID="{BF5C269B-5BD6-49F4-9256-692B3DC03D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31EC9-122C-4180-9676-8411D1045D5B}" type="pres">
      <dgm:prSet presAssocID="{C25A62B4-157A-4596-87DD-C4906FBBD2C1}" presName="sibTrans" presStyleCnt="0"/>
      <dgm:spPr/>
      <dgm:t>
        <a:bodyPr/>
        <a:lstStyle/>
        <a:p>
          <a:endParaRPr lang="en-US"/>
        </a:p>
      </dgm:t>
    </dgm:pt>
    <dgm:pt modelId="{5A458A38-3105-4EF2-9352-77497721C1B1}" type="pres">
      <dgm:prSet presAssocID="{EA0C2E97-3F12-4867-A2A2-E3E34228D35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236DCC-F60B-49D8-814C-7975518B7BB5}" type="presOf" srcId="{0081CBF9-0C0D-4E47-8394-27D209827B2E}" destId="{DD8A20D4-D3FD-4A9C-A562-1E1B1F7D6C33}" srcOrd="0" destOrd="0" presId="urn:microsoft.com/office/officeart/2005/8/layout/default"/>
    <dgm:cxn modelId="{8124D7F6-42BD-4552-A666-120CF7B449BF}" type="presOf" srcId="{BF5C269B-5BD6-49F4-9256-692B3DC03DEA}" destId="{C60AF6DD-1A3E-4F6D-ADE7-E88D3C29AC20}" srcOrd="0" destOrd="0" presId="urn:microsoft.com/office/officeart/2005/8/layout/default"/>
    <dgm:cxn modelId="{6F69A0C4-49EE-4684-A73F-84DAC53FC9B3}" srcId="{B2579B7F-4018-4565-95D9-B78E6AFD8980}" destId="{A50144FB-592B-4494-8B2D-32E42CBDC03C}" srcOrd="0" destOrd="0" parTransId="{F4868C26-071F-4BC0-888F-9875C7CAF3BA}" sibTransId="{E0A408F9-6C68-4858-9AA9-F4BFF786B4AD}"/>
    <dgm:cxn modelId="{95CE885F-F859-4509-BF70-1495016616A5}" srcId="{B2579B7F-4018-4565-95D9-B78E6AFD8980}" destId="{32CB2143-539A-4B08-8462-E7C382C37C8C}" srcOrd="2" destOrd="0" parTransId="{9F2F2EA1-8FE0-44B5-A42B-9C757A3CD588}" sibTransId="{CDA0AC88-0A15-4E70-A791-BD1B9203BA4E}"/>
    <dgm:cxn modelId="{F6A61067-CC69-497E-B5C9-A685F1C87361}" srcId="{B2579B7F-4018-4565-95D9-B78E6AFD8980}" destId="{EA0C2E97-3F12-4867-A2A2-E3E34228D35F}" srcOrd="5" destOrd="0" parTransId="{0D4416C6-6919-4AE2-A471-4E01B54585C1}" sibTransId="{9A86BAD4-A1CF-4C5E-8D84-D658C2354CF6}"/>
    <dgm:cxn modelId="{3CD11787-F081-4239-B815-7393D8E1314B}" type="presOf" srcId="{32CB2143-539A-4B08-8462-E7C382C37C8C}" destId="{A43473ED-65D4-4862-A09A-BF3255AD5895}" srcOrd="0" destOrd="0" presId="urn:microsoft.com/office/officeart/2005/8/layout/default"/>
    <dgm:cxn modelId="{DE6376D4-0E1B-44B3-B620-01294C0C09C5}" type="presOf" srcId="{DA182585-0897-4552-AF1C-941B68346401}" destId="{5C5A1276-836C-4E89-836E-F29EF1676111}" srcOrd="0" destOrd="0" presId="urn:microsoft.com/office/officeart/2005/8/layout/default"/>
    <dgm:cxn modelId="{EF2D8BDF-3605-4A88-8A40-ABC2F8CFEA73}" type="presOf" srcId="{A50144FB-592B-4494-8B2D-32E42CBDC03C}" destId="{96480F84-7E7E-4169-98DE-A31D7CDBB2BA}" srcOrd="0" destOrd="0" presId="urn:microsoft.com/office/officeart/2005/8/layout/default"/>
    <dgm:cxn modelId="{FD170241-634A-4156-A5AB-F0A7A2A783F9}" srcId="{B2579B7F-4018-4565-95D9-B78E6AFD8980}" destId="{BF5C269B-5BD6-49F4-9256-692B3DC03DEA}" srcOrd="4" destOrd="0" parTransId="{33712251-A2B3-40E3-AA1B-FB7AA84B8AA8}" sibTransId="{C25A62B4-157A-4596-87DD-C4906FBBD2C1}"/>
    <dgm:cxn modelId="{D5050FE6-50FD-42D3-A015-6D9303BE84B0}" srcId="{B2579B7F-4018-4565-95D9-B78E6AFD8980}" destId="{DA182585-0897-4552-AF1C-941B68346401}" srcOrd="3" destOrd="0" parTransId="{4AC113B1-7555-4BD6-B0BA-BF551D809924}" sibTransId="{43ECCC57-DC56-4FBF-972F-B038C07169ED}"/>
    <dgm:cxn modelId="{E5DF0FE1-A3CA-4B0E-812D-0AB55858E120}" srcId="{B2579B7F-4018-4565-95D9-B78E6AFD8980}" destId="{0081CBF9-0C0D-4E47-8394-27D209827B2E}" srcOrd="1" destOrd="0" parTransId="{E90A01C0-BC65-4FFB-B9CE-75D73C6A6DBF}" sibTransId="{B2B043D4-AFC9-4AAE-BF15-DE651AB9327D}"/>
    <dgm:cxn modelId="{995885B2-50FA-4DF5-87E5-1B42E279D48A}" type="presOf" srcId="{B2579B7F-4018-4565-95D9-B78E6AFD8980}" destId="{6BD17942-25B7-4EBA-A5FE-994BD8D75163}" srcOrd="0" destOrd="0" presId="urn:microsoft.com/office/officeart/2005/8/layout/default"/>
    <dgm:cxn modelId="{BD145383-88F3-4F39-BA65-C16E216A838A}" type="presOf" srcId="{EA0C2E97-3F12-4867-A2A2-E3E34228D35F}" destId="{5A458A38-3105-4EF2-9352-77497721C1B1}" srcOrd="0" destOrd="0" presId="urn:microsoft.com/office/officeart/2005/8/layout/default"/>
    <dgm:cxn modelId="{7DCA91CE-0F23-4E88-B34A-8FC7838BAA26}" type="presParOf" srcId="{6BD17942-25B7-4EBA-A5FE-994BD8D75163}" destId="{96480F84-7E7E-4169-98DE-A31D7CDBB2BA}" srcOrd="0" destOrd="0" presId="urn:microsoft.com/office/officeart/2005/8/layout/default"/>
    <dgm:cxn modelId="{DE47590A-8BE2-49BD-88D0-C06B60540BA3}" type="presParOf" srcId="{6BD17942-25B7-4EBA-A5FE-994BD8D75163}" destId="{7132F18C-365D-4740-932D-75217082AC90}" srcOrd="1" destOrd="0" presId="urn:microsoft.com/office/officeart/2005/8/layout/default"/>
    <dgm:cxn modelId="{6EAD2876-CA00-46F7-A93E-FE9807CD82D6}" type="presParOf" srcId="{6BD17942-25B7-4EBA-A5FE-994BD8D75163}" destId="{DD8A20D4-D3FD-4A9C-A562-1E1B1F7D6C33}" srcOrd="2" destOrd="0" presId="urn:microsoft.com/office/officeart/2005/8/layout/default"/>
    <dgm:cxn modelId="{3C1D1610-F39B-4E9D-952F-30A6220077EF}" type="presParOf" srcId="{6BD17942-25B7-4EBA-A5FE-994BD8D75163}" destId="{98C0FAEE-6165-48E0-BC06-036194C8E374}" srcOrd="3" destOrd="0" presId="urn:microsoft.com/office/officeart/2005/8/layout/default"/>
    <dgm:cxn modelId="{7CB71152-F2D3-41EB-BBF0-91872B570BE1}" type="presParOf" srcId="{6BD17942-25B7-4EBA-A5FE-994BD8D75163}" destId="{A43473ED-65D4-4862-A09A-BF3255AD5895}" srcOrd="4" destOrd="0" presId="urn:microsoft.com/office/officeart/2005/8/layout/default"/>
    <dgm:cxn modelId="{5EE169AD-1652-43B2-92A3-17C58633F264}" type="presParOf" srcId="{6BD17942-25B7-4EBA-A5FE-994BD8D75163}" destId="{E7C4BB74-9051-43B9-A18C-AE1028805E65}" srcOrd="5" destOrd="0" presId="urn:microsoft.com/office/officeart/2005/8/layout/default"/>
    <dgm:cxn modelId="{FD5F29CF-895F-4200-89F0-BF7C7283DAD5}" type="presParOf" srcId="{6BD17942-25B7-4EBA-A5FE-994BD8D75163}" destId="{5C5A1276-836C-4E89-836E-F29EF1676111}" srcOrd="6" destOrd="0" presId="urn:microsoft.com/office/officeart/2005/8/layout/default"/>
    <dgm:cxn modelId="{16C4E019-BFCE-4942-9706-927FC09CF41F}" type="presParOf" srcId="{6BD17942-25B7-4EBA-A5FE-994BD8D75163}" destId="{35D328A2-D483-4308-879A-357E6CAF1717}" srcOrd="7" destOrd="0" presId="urn:microsoft.com/office/officeart/2005/8/layout/default"/>
    <dgm:cxn modelId="{DA526D78-0FFE-4B34-9999-EDAB37C32A6A}" type="presParOf" srcId="{6BD17942-25B7-4EBA-A5FE-994BD8D75163}" destId="{C60AF6DD-1A3E-4F6D-ADE7-E88D3C29AC20}" srcOrd="8" destOrd="0" presId="urn:microsoft.com/office/officeart/2005/8/layout/default"/>
    <dgm:cxn modelId="{1AA7C415-1D7A-4728-A1B0-E5920E8FC0DB}" type="presParOf" srcId="{6BD17942-25B7-4EBA-A5FE-994BD8D75163}" destId="{EBA31EC9-122C-4180-9676-8411D1045D5B}" srcOrd="9" destOrd="0" presId="urn:microsoft.com/office/officeart/2005/8/layout/default"/>
    <dgm:cxn modelId="{68EBD077-3408-43A0-8ABD-A8FA63580BA1}" type="presParOf" srcId="{6BD17942-25B7-4EBA-A5FE-994BD8D75163}" destId="{5A458A38-3105-4EF2-9352-77497721C1B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7B4D5-6B1A-428C-8D2E-636607059018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5301254-AE9E-4D05-BDBC-1B7ACF53C834}">
      <dgm:prSet/>
      <dgm:spPr/>
      <dgm:t>
        <a:bodyPr/>
        <a:lstStyle/>
        <a:p>
          <a:pPr rtl="0"/>
          <a:r>
            <a:rPr lang="en-US" b="0" dirty="0" smtClean="0">
              <a:latin typeface="Centaur" pitchFamily="18" charset="0"/>
            </a:rPr>
            <a:t>Buy items that are too expensive to be purchased with monthly income</a:t>
          </a:r>
          <a:endParaRPr lang="en-US" b="0" dirty="0">
            <a:latin typeface="Centaur" pitchFamily="18" charset="0"/>
          </a:endParaRPr>
        </a:p>
      </dgm:t>
    </dgm:pt>
    <dgm:pt modelId="{760C11FE-6B50-4351-9257-9132D17B5393}" type="parTrans" cxnId="{3D8CF806-CFFC-4D11-87C4-670CCD8AA750}">
      <dgm:prSet/>
      <dgm:spPr/>
      <dgm:t>
        <a:bodyPr/>
        <a:lstStyle/>
        <a:p>
          <a:endParaRPr lang="en-US">
            <a:solidFill>
              <a:schemeClr val="tx1"/>
            </a:solidFill>
            <a:latin typeface="Centaur" pitchFamily="18" charset="0"/>
          </a:endParaRPr>
        </a:p>
      </dgm:t>
    </dgm:pt>
    <dgm:pt modelId="{7DFDE0BE-E40E-418B-8AFF-4A17D86D09B1}" type="sibTrans" cxnId="{3D8CF806-CFFC-4D11-87C4-670CCD8AA750}">
      <dgm:prSet/>
      <dgm:spPr/>
      <dgm:t>
        <a:bodyPr/>
        <a:lstStyle/>
        <a:p>
          <a:endParaRPr lang="en-US">
            <a:solidFill>
              <a:schemeClr val="tx1"/>
            </a:solidFill>
            <a:latin typeface="Centaur" pitchFamily="18" charset="0"/>
          </a:endParaRPr>
        </a:p>
      </dgm:t>
    </dgm:pt>
    <dgm:pt modelId="{5165C139-F7DB-4BC7-A1A2-CE9A0C90619A}">
      <dgm:prSet/>
      <dgm:spPr/>
      <dgm:t>
        <a:bodyPr/>
        <a:lstStyle/>
        <a:p>
          <a:pPr rtl="0"/>
          <a:endParaRPr lang="en-US" dirty="0">
            <a:latin typeface="Centaur" pitchFamily="18" charset="0"/>
          </a:endParaRPr>
        </a:p>
      </dgm:t>
    </dgm:pt>
    <dgm:pt modelId="{308ACEEE-C9F8-4150-817E-C27BA7060E72}" type="parTrans" cxnId="{E8B2D6BF-4A77-47BC-89EB-1C27D7870DF0}">
      <dgm:prSet/>
      <dgm:spPr/>
      <dgm:t>
        <a:bodyPr/>
        <a:lstStyle/>
        <a:p>
          <a:endParaRPr lang="en-US">
            <a:solidFill>
              <a:schemeClr val="tx1"/>
            </a:solidFill>
            <a:latin typeface="Centaur" pitchFamily="18" charset="0"/>
          </a:endParaRPr>
        </a:p>
      </dgm:t>
    </dgm:pt>
    <dgm:pt modelId="{705F2CD4-FF9E-4C64-B9DA-809C15623F9D}" type="sibTrans" cxnId="{E8B2D6BF-4A77-47BC-89EB-1C27D7870DF0}">
      <dgm:prSet/>
      <dgm:spPr/>
      <dgm:t>
        <a:bodyPr/>
        <a:lstStyle/>
        <a:p>
          <a:endParaRPr lang="en-US">
            <a:solidFill>
              <a:schemeClr val="tx1"/>
            </a:solidFill>
            <a:latin typeface="Centaur" pitchFamily="18" charset="0"/>
          </a:endParaRPr>
        </a:p>
      </dgm:t>
    </dgm:pt>
    <dgm:pt modelId="{DF14DACD-1540-4C96-AB8A-4D852BBE28E9}">
      <dgm:prSet/>
      <dgm:spPr/>
      <dgm:t>
        <a:bodyPr/>
        <a:lstStyle/>
        <a:p>
          <a:pPr rtl="0"/>
          <a:endParaRPr lang="en-US" dirty="0">
            <a:latin typeface="Centaur" pitchFamily="18" charset="0"/>
          </a:endParaRPr>
        </a:p>
      </dgm:t>
    </dgm:pt>
    <dgm:pt modelId="{8B93221D-4BCF-4D1F-A0FC-34AAB50365BC}" type="parTrans" cxnId="{66D3B8F5-0296-49BC-AA66-98E60D1EB9A4}">
      <dgm:prSet/>
      <dgm:spPr/>
      <dgm:t>
        <a:bodyPr/>
        <a:lstStyle/>
        <a:p>
          <a:endParaRPr lang="en-US">
            <a:solidFill>
              <a:schemeClr val="tx1"/>
            </a:solidFill>
            <a:latin typeface="Centaur" pitchFamily="18" charset="0"/>
          </a:endParaRPr>
        </a:p>
      </dgm:t>
    </dgm:pt>
    <dgm:pt modelId="{43E5B72E-085A-46D6-8D01-E50DAD6FF66E}" type="sibTrans" cxnId="{66D3B8F5-0296-49BC-AA66-98E60D1EB9A4}">
      <dgm:prSet/>
      <dgm:spPr/>
      <dgm:t>
        <a:bodyPr/>
        <a:lstStyle/>
        <a:p>
          <a:endParaRPr lang="en-US">
            <a:solidFill>
              <a:schemeClr val="tx1"/>
            </a:solidFill>
            <a:latin typeface="Centaur" pitchFamily="18" charset="0"/>
          </a:endParaRPr>
        </a:p>
      </dgm:t>
    </dgm:pt>
    <dgm:pt modelId="{76971651-A6B5-4536-8884-D0D9DD949E43}">
      <dgm:prSet/>
      <dgm:spPr/>
      <dgm:t>
        <a:bodyPr/>
        <a:lstStyle/>
        <a:p>
          <a:pPr rtl="0"/>
          <a:endParaRPr lang="en-US" dirty="0">
            <a:latin typeface="Centaur" pitchFamily="18" charset="0"/>
          </a:endParaRPr>
        </a:p>
      </dgm:t>
    </dgm:pt>
    <dgm:pt modelId="{979E1609-7CE7-4D2F-A1B1-C49960D127C0}" type="parTrans" cxnId="{C51B74F0-5F6C-4D33-A5C6-B2F8CDA0297B}">
      <dgm:prSet/>
      <dgm:spPr/>
      <dgm:t>
        <a:bodyPr/>
        <a:lstStyle/>
        <a:p>
          <a:endParaRPr lang="en-US">
            <a:solidFill>
              <a:schemeClr val="tx1"/>
            </a:solidFill>
            <a:latin typeface="Centaur" pitchFamily="18" charset="0"/>
          </a:endParaRPr>
        </a:p>
      </dgm:t>
    </dgm:pt>
    <dgm:pt modelId="{ACE7F183-50C8-440B-90EB-B5EF06BADD4D}" type="sibTrans" cxnId="{C51B74F0-5F6C-4D33-A5C6-B2F8CDA0297B}">
      <dgm:prSet/>
      <dgm:spPr/>
      <dgm:t>
        <a:bodyPr/>
        <a:lstStyle/>
        <a:p>
          <a:endParaRPr lang="en-US">
            <a:solidFill>
              <a:schemeClr val="tx1"/>
            </a:solidFill>
            <a:latin typeface="Centaur" pitchFamily="18" charset="0"/>
          </a:endParaRPr>
        </a:p>
      </dgm:t>
    </dgm:pt>
    <dgm:pt modelId="{08D7F10D-E8D0-48FB-BBEC-B70CBC90798E}" type="pres">
      <dgm:prSet presAssocID="{B307B4D5-6B1A-428C-8D2E-6366070590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9383C6-C07E-4F7A-B440-3021F0BF3CA1}" type="pres">
      <dgm:prSet presAssocID="{F5301254-AE9E-4D05-BDBC-1B7ACF53C834}" presName="vertOne" presStyleCnt="0"/>
      <dgm:spPr/>
    </dgm:pt>
    <dgm:pt modelId="{8CA3050D-04A5-47E9-9912-BDF4BC95AEEB}" type="pres">
      <dgm:prSet presAssocID="{F5301254-AE9E-4D05-BDBC-1B7ACF53C83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1EAB29-FF7F-404B-A1BF-AE0A76FC5158}" type="pres">
      <dgm:prSet presAssocID="{F5301254-AE9E-4D05-BDBC-1B7ACF53C834}" presName="parTransOne" presStyleCnt="0"/>
      <dgm:spPr/>
    </dgm:pt>
    <dgm:pt modelId="{35208A18-A768-4758-A85E-626FDF4DA79C}" type="pres">
      <dgm:prSet presAssocID="{F5301254-AE9E-4D05-BDBC-1B7ACF53C834}" presName="horzOne" presStyleCnt="0"/>
      <dgm:spPr/>
    </dgm:pt>
    <dgm:pt modelId="{8A552379-D42B-4E20-B75B-740B0471B21B}" type="pres">
      <dgm:prSet presAssocID="{5165C139-F7DB-4BC7-A1A2-CE9A0C90619A}" presName="vertTwo" presStyleCnt="0"/>
      <dgm:spPr/>
    </dgm:pt>
    <dgm:pt modelId="{98752D1D-A334-4F9E-8B68-52089A236AA5}" type="pres">
      <dgm:prSet presAssocID="{5165C139-F7DB-4BC7-A1A2-CE9A0C90619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C6A26-B6D8-43F0-8716-58A519797BC1}" type="pres">
      <dgm:prSet presAssocID="{5165C139-F7DB-4BC7-A1A2-CE9A0C90619A}" presName="horzTwo" presStyleCnt="0"/>
      <dgm:spPr/>
    </dgm:pt>
    <dgm:pt modelId="{704E6270-BA27-4200-A81A-197A4CE8B736}" type="pres">
      <dgm:prSet presAssocID="{705F2CD4-FF9E-4C64-B9DA-809C15623F9D}" presName="sibSpaceTwo" presStyleCnt="0"/>
      <dgm:spPr/>
    </dgm:pt>
    <dgm:pt modelId="{766CBE16-4E37-4F6E-BCB8-22AAC8EEE62D}" type="pres">
      <dgm:prSet presAssocID="{DF14DACD-1540-4C96-AB8A-4D852BBE28E9}" presName="vertTwo" presStyleCnt="0"/>
      <dgm:spPr/>
    </dgm:pt>
    <dgm:pt modelId="{27755AEB-E5A1-4DEA-86A7-F8C974E38B3B}" type="pres">
      <dgm:prSet presAssocID="{DF14DACD-1540-4C96-AB8A-4D852BBE28E9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0A7A47-8BF5-4D9D-A68F-A77AD75FD63F}" type="pres">
      <dgm:prSet presAssocID="{DF14DACD-1540-4C96-AB8A-4D852BBE28E9}" presName="horzTwo" presStyleCnt="0"/>
      <dgm:spPr/>
    </dgm:pt>
    <dgm:pt modelId="{51AA4A21-A17B-451C-B037-F69DE991E427}" type="pres">
      <dgm:prSet presAssocID="{43E5B72E-085A-46D6-8D01-E50DAD6FF66E}" presName="sibSpaceTwo" presStyleCnt="0"/>
      <dgm:spPr/>
    </dgm:pt>
    <dgm:pt modelId="{2E3A9E97-A4A3-4F6F-921F-97719A9853AF}" type="pres">
      <dgm:prSet presAssocID="{76971651-A6B5-4536-8884-D0D9DD949E43}" presName="vertTwo" presStyleCnt="0"/>
      <dgm:spPr/>
    </dgm:pt>
    <dgm:pt modelId="{EDB0C279-F21C-4AFA-B92A-4DDD93661D7B}" type="pres">
      <dgm:prSet presAssocID="{76971651-A6B5-4536-8884-D0D9DD949E43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E837AA-5A8C-4AE0-959B-BC9990DD2FA9}" type="pres">
      <dgm:prSet presAssocID="{76971651-A6B5-4536-8884-D0D9DD949E43}" presName="horzTwo" presStyleCnt="0"/>
      <dgm:spPr/>
    </dgm:pt>
  </dgm:ptLst>
  <dgm:cxnLst>
    <dgm:cxn modelId="{38C96339-E9BA-4381-90EE-C938BF3D7D36}" type="presOf" srcId="{B307B4D5-6B1A-428C-8D2E-636607059018}" destId="{08D7F10D-E8D0-48FB-BBEC-B70CBC90798E}" srcOrd="0" destOrd="0" presId="urn:microsoft.com/office/officeart/2005/8/layout/hierarchy4"/>
    <dgm:cxn modelId="{C51B74F0-5F6C-4D33-A5C6-B2F8CDA0297B}" srcId="{F5301254-AE9E-4D05-BDBC-1B7ACF53C834}" destId="{76971651-A6B5-4536-8884-D0D9DD949E43}" srcOrd="2" destOrd="0" parTransId="{979E1609-7CE7-4D2F-A1B1-C49960D127C0}" sibTransId="{ACE7F183-50C8-440B-90EB-B5EF06BADD4D}"/>
    <dgm:cxn modelId="{3D8CF806-CFFC-4D11-87C4-670CCD8AA750}" srcId="{B307B4D5-6B1A-428C-8D2E-636607059018}" destId="{F5301254-AE9E-4D05-BDBC-1B7ACF53C834}" srcOrd="0" destOrd="0" parTransId="{760C11FE-6B50-4351-9257-9132D17B5393}" sibTransId="{7DFDE0BE-E40E-418B-8AFF-4A17D86D09B1}"/>
    <dgm:cxn modelId="{B1406CEC-93B6-4B1E-BDF1-723A592D57BA}" type="presOf" srcId="{5165C139-F7DB-4BC7-A1A2-CE9A0C90619A}" destId="{98752D1D-A334-4F9E-8B68-52089A236AA5}" srcOrd="0" destOrd="0" presId="urn:microsoft.com/office/officeart/2005/8/layout/hierarchy4"/>
    <dgm:cxn modelId="{48B1F3FD-3950-4504-8FAA-AA5E9EF1A949}" type="presOf" srcId="{F5301254-AE9E-4D05-BDBC-1B7ACF53C834}" destId="{8CA3050D-04A5-47E9-9912-BDF4BC95AEEB}" srcOrd="0" destOrd="0" presId="urn:microsoft.com/office/officeart/2005/8/layout/hierarchy4"/>
    <dgm:cxn modelId="{66D3B8F5-0296-49BC-AA66-98E60D1EB9A4}" srcId="{F5301254-AE9E-4D05-BDBC-1B7ACF53C834}" destId="{DF14DACD-1540-4C96-AB8A-4D852BBE28E9}" srcOrd="1" destOrd="0" parTransId="{8B93221D-4BCF-4D1F-A0FC-34AAB50365BC}" sibTransId="{43E5B72E-085A-46D6-8D01-E50DAD6FF66E}"/>
    <dgm:cxn modelId="{CBFF7C1D-A64E-477C-A491-09C528721497}" type="presOf" srcId="{76971651-A6B5-4536-8884-D0D9DD949E43}" destId="{EDB0C279-F21C-4AFA-B92A-4DDD93661D7B}" srcOrd="0" destOrd="0" presId="urn:microsoft.com/office/officeart/2005/8/layout/hierarchy4"/>
    <dgm:cxn modelId="{E8B2D6BF-4A77-47BC-89EB-1C27D7870DF0}" srcId="{F5301254-AE9E-4D05-BDBC-1B7ACF53C834}" destId="{5165C139-F7DB-4BC7-A1A2-CE9A0C90619A}" srcOrd="0" destOrd="0" parTransId="{308ACEEE-C9F8-4150-817E-C27BA7060E72}" sibTransId="{705F2CD4-FF9E-4C64-B9DA-809C15623F9D}"/>
    <dgm:cxn modelId="{7988847E-A403-4F1F-93E2-672808041844}" type="presOf" srcId="{DF14DACD-1540-4C96-AB8A-4D852BBE28E9}" destId="{27755AEB-E5A1-4DEA-86A7-F8C974E38B3B}" srcOrd="0" destOrd="0" presId="urn:microsoft.com/office/officeart/2005/8/layout/hierarchy4"/>
    <dgm:cxn modelId="{3B0D41D9-B12F-4A9F-A486-9746CC1CFC8E}" type="presParOf" srcId="{08D7F10D-E8D0-48FB-BBEC-B70CBC90798E}" destId="{D59383C6-C07E-4F7A-B440-3021F0BF3CA1}" srcOrd="0" destOrd="0" presId="urn:microsoft.com/office/officeart/2005/8/layout/hierarchy4"/>
    <dgm:cxn modelId="{511C0991-415B-4F9E-B996-6944F4EC6CA5}" type="presParOf" srcId="{D59383C6-C07E-4F7A-B440-3021F0BF3CA1}" destId="{8CA3050D-04A5-47E9-9912-BDF4BC95AEEB}" srcOrd="0" destOrd="0" presId="urn:microsoft.com/office/officeart/2005/8/layout/hierarchy4"/>
    <dgm:cxn modelId="{C04C8AFB-20B9-49D2-AD19-CBB59254E815}" type="presParOf" srcId="{D59383C6-C07E-4F7A-B440-3021F0BF3CA1}" destId="{8D1EAB29-FF7F-404B-A1BF-AE0A76FC5158}" srcOrd="1" destOrd="0" presId="urn:microsoft.com/office/officeart/2005/8/layout/hierarchy4"/>
    <dgm:cxn modelId="{76D53390-8EE8-4932-B436-38D5E8EEF023}" type="presParOf" srcId="{D59383C6-C07E-4F7A-B440-3021F0BF3CA1}" destId="{35208A18-A768-4758-A85E-626FDF4DA79C}" srcOrd="2" destOrd="0" presId="urn:microsoft.com/office/officeart/2005/8/layout/hierarchy4"/>
    <dgm:cxn modelId="{FCA97068-124D-47DC-BA79-1877D04736BB}" type="presParOf" srcId="{35208A18-A768-4758-A85E-626FDF4DA79C}" destId="{8A552379-D42B-4E20-B75B-740B0471B21B}" srcOrd="0" destOrd="0" presId="urn:microsoft.com/office/officeart/2005/8/layout/hierarchy4"/>
    <dgm:cxn modelId="{2E016939-BEAA-43CE-86AF-F3BAEEAACC32}" type="presParOf" srcId="{8A552379-D42B-4E20-B75B-740B0471B21B}" destId="{98752D1D-A334-4F9E-8B68-52089A236AA5}" srcOrd="0" destOrd="0" presId="urn:microsoft.com/office/officeart/2005/8/layout/hierarchy4"/>
    <dgm:cxn modelId="{09E2FE28-0CE5-4791-BEBB-48BEE587D901}" type="presParOf" srcId="{8A552379-D42B-4E20-B75B-740B0471B21B}" destId="{5D1C6A26-B6D8-43F0-8716-58A519797BC1}" srcOrd="1" destOrd="0" presId="urn:microsoft.com/office/officeart/2005/8/layout/hierarchy4"/>
    <dgm:cxn modelId="{8161DDBD-338F-4749-86A1-76DE95AD1E43}" type="presParOf" srcId="{35208A18-A768-4758-A85E-626FDF4DA79C}" destId="{704E6270-BA27-4200-A81A-197A4CE8B736}" srcOrd="1" destOrd="0" presId="urn:microsoft.com/office/officeart/2005/8/layout/hierarchy4"/>
    <dgm:cxn modelId="{4E7D6346-42D7-4866-A9E9-0D9B2CB2109D}" type="presParOf" srcId="{35208A18-A768-4758-A85E-626FDF4DA79C}" destId="{766CBE16-4E37-4F6E-BCB8-22AAC8EEE62D}" srcOrd="2" destOrd="0" presId="urn:microsoft.com/office/officeart/2005/8/layout/hierarchy4"/>
    <dgm:cxn modelId="{214EAAE6-7536-4304-9148-A89C87538637}" type="presParOf" srcId="{766CBE16-4E37-4F6E-BCB8-22AAC8EEE62D}" destId="{27755AEB-E5A1-4DEA-86A7-F8C974E38B3B}" srcOrd="0" destOrd="0" presId="urn:microsoft.com/office/officeart/2005/8/layout/hierarchy4"/>
    <dgm:cxn modelId="{CEB6E433-49B1-4FA2-BF91-9BF36FF2A6C0}" type="presParOf" srcId="{766CBE16-4E37-4F6E-BCB8-22AAC8EEE62D}" destId="{CE0A7A47-8BF5-4D9D-A68F-A77AD75FD63F}" srcOrd="1" destOrd="0" presId="urn:microsoft.com/office/officeart/2005/8/layout/hierarchy4"/>
    <dgm:cxn modelId="{8A02A26F-E0C1-46E3-8456-83062BB2E39B}" type="presParOf" srcId="{35208A18-A768-4758-A85E-626FDF4DA79C}" destId="{51AA4A21-A17B-451C-B037-F69DE991E427}" srcOrd="3" destOrd="0" presId="urn:microsoft.com/office/officeart/2005/8/layout/hierarchy4"/>
    <dgm:cxn modelId="{B44206BF-878B-4372-B882-DACFEF4E4FC2}" type="presParOf" srcId="{35208A18-A768-4758-A85E-626FDF4DA79C}" destId="{2E3A9E97-A4A3-4F6F-921F-97719A9853AF}" srcOrd="4" destOrd="0" presId="urn:microsoft.com/office/officeart/2005/8/layout/hierarchy4"/>
    <dgm:cxn modelId="{CC9B3F67-1098-45F6-B417-38E0CD128564}" type="presParOf" srcId="{2E3A9E97-A4A3-4F6F-921F-97719A9853AF}" destId="{EDB0C279-F21C-4AFA-B92A-4DDD93661D7B}" srcOrd="0" destOrd="0" presId="urn:microsoft.com/office/officeart/2005/8/layout/hierarchy4"/>
    <dgm:cxn modelId="{B677F259-AB91-4AE1-B579-7226BFDB8F4B}" type="presParOf" srcId="{2E3A9E97-A4A3-4F6F-921F-97719A9853AF}" destId="{F8E837AA-5A8C-4AE0-959B-BC9990DD2F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C560EC-5F88-4BD1-A900-D8077661203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51382-126A-4BE3-836A-E3B084C88A71}">
      <dgm:prSet phldrT="[Text]"/>
      <dgm:spPr/>
      <dgm:t>
        <a:bodyPr/>
        <a:lstStyle/>
        <a:p>
          <a:r>
            <a:rPr lang="en-US" dirty="0" smtClean="0"/>
            <a:t>Vehicles for Savings</a:t>
          </a:r>
          <a:endParaRPr lang="en-US" dirty="0"/>
        </a:p>
      </dgm:t>
    </dgm:pt>
    <dgm:pt modelId="{6EDA163E-59CD-46C2-8AD7-E4DDDE195604}" type="parTrans" cxnId="{7798897E-C521-409D-BAC4-895496D66ACA}">
      <dgm:prSet/>
      <dgm:spPr/>
      <dgm:t>
        <a:bodyPr/>
        <a:lstStyle/>
        <a:p>
          <a:endParaRPr lang="en-US"/>
        </a:p>
      </dgm:t>
    </dgm:pt>
    <dgm:pt modelId="{8E1CEE7E-B1EA-46B3-9B8D-60F11D874FA3}" type="sibTrans" cxnId="{7798897E-C521-409D-BAC4-895496D66ACA}">
      <dgm:prSet/>
      <dgm:spPr/>
      <dgm:t>
        <a:bodyPr/>
        <a:lstStyle/>
        <a:p>
          <a:endParaRPr lang="en-US"/>
        </a:p>
      </dgm:t>
    </dgm:pt>
    <dgm:pt modelId="{27D1E292-ADB8-4DA8-B4AA-E619F830726F}">
      <dgm:prSet phldrT="[Text]"/>
      <dgm:spPr/>
      <dgm:t>
        <a:bodyPr/>
        <a:lstStyle/>
        <a:p>
          <a:r>
            <a:rPr lang="en-US" dirty="0" smtClean="0"/>
            <a:t>Savings Account</a:t>
          </a:r>
          <a:endParaRPr lang="en-US" dirty="0"/>
        </a:p>
      </dgm:t>
    </dgm:pt>
    <dgm:pt modelId="{C8B804C2-9937-4395-81C8-7B11EEBC71AD}" type="parTrans" cxnId="{0C985D8A-65CE-4FBB-8AB6-ECFD2271229E}">
      <dgm:prSet/>
      <dgm:spPr/>
      <dgm:t>
        <a:bodyPr/>
        <a:lstStyle/>
        <a:p>
          <a:endParaRPr lang="en-US"/>
        </a:p>
      </dgm:t>
    </dgm:pt>
    <dgm:pt modelId="{27F709CA-9ACA-4E88-8FCD-D3C3F7CFA444}" type="sibTrans" cxnId="{0C985D8A-65CE-4FBB-8AB6-ECFD2271229E}">
      <dgm:prSet/>
      <dgm:spPr/>
      <dgm:t>
        <a:bodyPr/>
        <a:lstStyle/>
        <a:p>
          <a:endParaRPr lang="en-US"/>
        </a:p>
      </dgm:t>
    </dgm:pt>
    <dgm:pt modelId="{D1C2B043-DAB2-4BEB-AD42-E84ED6DB87BB}">
      <dgm:prSet phldrT="[Text]"/>
      <dgm:spPr/>
      <dgm:t>
        <a:bodyPr/>
        <a:lstStyle/>
        <a:p>
          <a:r>
            <a:rPr lang="en-US" dirty="0" smtClean="0"/>
            <a:t>Money Market Accounts</a:t>
          </a:r>
          <a:endParaRPr lang="en-US" dirty="0"/>
        </a:p>
      </dgm:t>
    </dgm:pt>
    <dgm:pt modelId="{55B18396-D9ED-4360-BEB0-03017E22B9D0}" type="parTrans" cxnId="{B7E22D46-F8CA-4F2D-89FF-469CE87CF2A9}">
      <dgm:prSet/>
      <dgm:spPr/>
      <dgm:t>
        <a:bodyPr/>
        <a:lstStyle/>
        <a:p>
          <a:endParaRPr lang="en-US"/>
        </a:p>
      </dgm:t>
    </dgm:pt>
    <dgm:pt modelId="{C88A410F-D2C6-493C-AD46-BDEE7B02EB63}" type="sibTrans" cxnId="{B7E22D46-F8CA-4F2D-89FF-469CE87CF2A9}">
      <dgm:prSet/>
      <dgm:spPr/>
      <dgm:t>
        <a:bodyPr/>
        <a:lstStyle/>
        <a:p>
          <a:endParaRPr lang="en-US"/>
        </a:p>
      </dgm:t>
    </dgm:pt>
    <dgm:pt modelId="{C3FD629F-3737-4FCB-B5A1-4A9142872BA1}">
      <dgm:prSet phldrT="[Text]"/>
      <dgm:spPr/>
      <dgm:t>
        <a:bodyPr/>
        <a:lstStyle/>
        <a:p>
          <a:r>
            <a:rPr lang="en-US" dirty="0" smtClean="0"/>
            <a:t>Certificates of Deposit</a:t>
          </a:r>
          <a:endParaRPr lang="en-US" dirty="0"/>
        </a:p>
      </dgm:t>
    </dgm:pt>
    <dgm:pt modelId="{61720EA6-9CC5-4BA4-BE25-07F2AD5C0AE8}" type="parTrans" cxnId="{171D6545-17F4-48D1-A385-361B8AC14D6F}">
      <dgm:prSet/>
      <dgm:spPr/>
      <dgm:t>
        <a:bodyPr/>
        <a:lstStyle/>
        <a:p>
          <a:endParaRPr lang="en-US"/>
        </a:p>
      </dgm:t>
    </dgm:pt>
    <dgm:pt modelId="{200B7A3D-A433-40BC-B8A6-D2A1A39529B2}" type="sibTrans" cxnId="{171D6545-17F4-48D1-A385-361B8AC14D6F}">
      <dgm:prSet/>
      <dgm:spPr/>
      <dgm:t>
        <a:bodyPr/>
        <a:lstStyle/>
        <a:p>
          <a:endParaRPr lang="en-US"/>
        </a:p>
      </dgm:t>
    </dgm:pt>
    <dgm:pt modelId="{0C5B104B-F322-40F9-8D5B-E7C85A37AEFF}" type="pres">
      <dgm:prSet presAssocID="{4CC560EC-5F88-4BD1-A900-D8077661203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989BED-4F8A-4D68-AD5A-A1FC2CEE07A9}" type="pres">
      <dgm:prSet presAssocID="{B6851382-126A-4BE3-836A-E3B084C88A71}" presName="singleCycle" presStyleCnt="0"/>
      <dgm:spPr/>
    </dgm:pt>
    <dgm:pt modelId="{96F35710-8999-4C50-AFE0-FB3E190A791A}" type="pres">
      <dgm:prSet presAssocID="{B6851382-126A-4BE3-836A-E3B084C88A71}" presName="singleCenter" presStyleLbl="node1" presStyleIdx="0" presStyleCnt="4" custLinFactNeighborX="26" custLinFactNeighborY="84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BE379D9-3AE9-404C-B7FA-0A0883F50D6E}" type="pres">
      <dgm:prSet presAssocID="{C8B804C2-9937-4395-81C8-7B11EEBC71A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5D545E8-2191-4078-8861-BC5A8F3FB976}" type="pres">
      <dgm:prSet presAssocID="{27D1E292-ADB8-4DA8-B4AA-E619F830726F}" presName="text0" presStyleLbl="node1" presStyleIdx="1" presStyleCnt="4" custScaleX="167525" custScaleY="157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5A1A2-6BCE-4D8D-A017-4486D7F3C5AA}" type="pres">
      <dgm:prSet presAssocID="{55B18396-D9ED-4360-BEB0-03017E22B9D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72780B1-1FCF-4819-8DD6-7027713C1A11}" type="pres">
      <dgm:prSet presAssocID="{D1C2B043-DAB2-4BEB-AD42-E84ED6DB87BB}" presName="text0" presStyleLbl="node1" presStyleIdx="2" presStyleCnt="4" custScaleX="182935" custScaleY="194223" custRadScaleRad="126112" custRadScaleInc="232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59629-AD3A-4A1C-BC7A-D1698DB5DD85}" type="pres">
      <dgm:prSet presAssocID="{61720EA6-9CC5-4BA4-BE25-07F2AD5C0AE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5B70022-7955-41D4-887E-C2D7CB9AA059}" type="pres">
      <dgm:prSet presAssocID="{C3FD629F-3737-4FCB-B5A1-4A9142872BA1}" presName="text0" presStyleLbl="node1" presStyleIdx="3" presStyleCnt="4" custScaleX="179416" custScaleY="185152" custRadScaleRad="135518" custRadScaleInc="-238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1CEFE-CFDA-40E8-A273-386A385DD5CD}" type="presOf" srcId="{C8B804C2-9937-4395-81C8-7B11EEBC71AD}" destId="{6BE379D9-3AE9-404C-B7FA-0A0883F50D6E}" srcOrd="0" destOrd="0" presId="urn:microsoft.com/office/officeart/2008/layout/RadialCluster"/>
    <dgm:cxn modelId="{BF2F0D82-1ECE-4FBF-8DAF-951539771AE8}" type="presOf" srcId="{B6851382-126A-4BE3-836A-E3B084C88A71}" destId="{96F35710-8999-4C50-AFE0-FB3E190A791A}" srcOrd="0" destOrd="0" presId="urn:microsoft.com/office/officeart/2008/layout/RadialCluster"/>
    <dgm:cxn modelId="{4BD08229-4C5D-4F19-924F-001B84FE8318}" type="presOf" srcId="{C3FD629F-3737-4FCB-B5A1-4A9142872BA1}" destId="{05B70022-7955-41D4-887E-C2D7CB9AA059}" srcOrd="0" destOrd="0" presId="urn:microsoft.com/office/officeart/2008/layout/RadialCluster"/>
    <dgm:cxn modelId="{171D6545-17F4-48D1-A385-361B8AC14D6F}" srcId="{B6851382-126A-4BE3-836A-E3B084C88A71}" destId="{C3FD629F-3737-4FCB-B5A1-4A9142872BA1}" srcOrd="2" destOrd="0" parTransId="{61720EA6-9CC5-4BA4-BE25-07F2AD5C0AE8}" sibTransId="{200B7A3D-A433-40BC-B8A6-D2A1A39529B2}"/>
    <dgm:cxn modelId="{B7E22D46-F8CA-4F2D-89FF-469CE87CF2A9}" srcId="{B6851382-126A-4BE3-836A-E3B084C88A71}" destId="{D1C2B043-DAB2-4BEB-AD42-E84ED6DB87BB}" srcOrd="1" destOrd="0" parTransId="{55B18396-D9ED-4360-BEB0-03017E22B9D0}" sibTransId="{C88A410F-D2C6-493C-AD46-BDEE7B02EB63}"/>
    <dgm:cxn modelId="{FCBBC58A-5231-4D9D-942A-336990EDC530}" type="presOf" srcId="{27D1E292-ADB8-4DA8-B4AA-E619F830726F}" destId="{75D545E8-2191-4078-8861-BC5A8F3FB976}" srcOrd="0" destOrd="0" presId="urn:microsoft.com/office/officeart/2008/layout/RadialCluster"/>
    <dgm:cxn modelId="{7798897E-C521-409D-BAC4-895496D66ACA}" srcId="{4CC560EC-5F88-4BD1-A900-D80776612038}" destId="{B6851382-126A-4BE3-836A-E3B084C88A71}" srcOrd="0" destOrd="0" parTransId="{6EDA163E-59CD-46C2-8AD7-E4DDDE195604}" sibTransId="{8E1CEE7E-B1EA-46B3-9B8D-60F11D874FA3}"/>
    <dgm:cxn modelId="{0E612DE4-03AB-4A6D-B436-084971EA7D27}" type="presOf" srcId="{4CC560EC-5F88-4BD1-A900-D80776612038}" destId="{0C5B104B-F322-40F9-8D5B-E7C85A37AEFF}" srcOrd="0" destOrd="0" presId="urn:microsoft.com/office/officeart/2008/layout/RadialCluster"/>
    <dgm:cxn modelId="{56097335-A26A-48AF-9E3E-39D42B93DBAD}" type="presOf" srcId="{61720EA6-9CC5-4BA4-BE25-07F2AD5C0AE8}" destId="{BD259629-AD3A-4A1C-BC7A-D1698DB5DD85}" srcOrd="0" destOrd="0" presId="urn:microsoft.com/office/officeart/2008/layout/RadialCluster"/>
    <dgm:cxn modelId="{0C985D8A-65CE-4FBB-8AB6-ECFD2271229E}" srcId="{B6851382-126A-4BE3-836A-E3B084C88A71}" destId="{27D1E292-ADB8-4DA8-B4AA-E619F830726F}" srcOrd="0" destOrd="0" parTransId="{C8B804C2-9937-4395-81C8-7B11EEBC71AD}" sibTransId="{27F709CA-9ACA-4E88-8FCD-D3C3F7CFA444}"/>
    <dgm:cxn modelId="{46268F2B-0D91-4FCC-A42E-8AA8325D7FAF}" type="presOf" srcId="{55B18396-D9ED-4360-BEB0-03017E22B9D0}" destId="{F735A1A2-6BCE-4D8D-A017-4486D7F3C5AA}" srcOrd="0" destOrd="0" presId="urn:microsoft.com/office/officeart/2008/layout/RadialCluster"/>
    <dgm:cxn modelId="{789C8A5F-BCAC-41B6-8D25-5F7163627EC3}" type="presOf" srcId="{D1C2B043-DAB2-4BEB-AD42-E84ED6DB87BB}" destId="{B72780B1-1FCF-4819-8DD6-7027713C1A11}" srcOrd="0" destOrd="0" presId="urn:microsoft.com/office/officeart/2008/layout/RadialCluster"/>
    <dgm:cxn modelId="{DA02392F-F8B7-475D-A4A1-20E61615143C}" type="presParOf" srcId="{0C5B104B-F322-40F9-8D5B-E7C85A37AEFF}" destId="{FC989BED-4F8A-4D68-AD5A-A1FC2CEE07A9}" srcOrd="0" destOrd="0" presId="urn:microsoft.com/office/officeart/2008/layout/RadialCluster"/>
    <dgm:cxn modelId="{A647FDC6-7C7D-4BC1-9DD8-85B4E4642549}" type="presParOf" srcId="{FC989BED-4F8A-4D68-AD5A-A1FC2CEE07A9}" destId="{96F35710-8999-4C50-AFE0-FB3E190A791A}" srcOrd="0" destOrd="0" presId="urn:microsoft.com/office/officeart/2008/layout/RadialCluster"/>
    <dgm:cxn modelId="{7914D5F0-1DFD-4E9C-B2D4-F9EF513C1ED8}" type="presParOf" srcId="{FC989BED-4F8A-4D68-AD5A-A1FC2CEE07A9}" destId="{6BE379D9-3AE9-404C-B7FA-0A0883F50D6E}" srcOrd="1" destOrd="0" presId="urn:microsoft.com/office/officeart/2008/layout/RadialCluster"/>
    <dgm:cxn modelId="{486F9D98-52BC-4C29-A290-7B9ED9F43894}" type="presParOf" srcId="{FC989BED-4F8A-4D68-AD5A-A1FC2CEE07A9}" destId="{75D545E8-2191-4078-8861-BC5A8F3FB976}" srcOrd="2" destOrd="0" presId="urn:microsoft.com/office/officeart/2008/layout/RadialCluster"/>
    <dgm:cxn modelId="{981BCDE5-7292-465C-8601-DF3AA6C306E7}" type="presParOf" srcId="{FC989BED-4F8A-4D68-AD5A-A1FC2CEE07A9}" destId="{F735A1A2-6BCE-4D8D-A017-4486D7F3C5AA}" srcOrd="3" destOrd="0" presId="urn:microsoft.com/office/officeart/2008/layout/RadialCluster"/>
    <dgm:cxn modelId="{119123B9-4256-403B-A739-DEFE617EF854}" type="presParOf" srcId="{FC989BED-4F8A-4D68-AD5A-A1FC2CEE07A9}" destId="{B72780B1-1FCF-4819-8DD6-7027713C1A11}" srcOrd="4" destOrd="0" presId="urn:microsoft.com/office/officeart/2008/layout/RadialCluster"/>
    <dgm:cxn modelId="{8735CF8E-5954-416D-AC4F-099C1DCFC532}" type="presParOf" srcId="{FC989BED-4F8A-4D68-AD5A-A1FC2CEE07A9}" destId="{BD259629-AD3A-4A1C-BC7A-D1698DB5DD85}" srcOrd="5" destOrd="0" presId="urn:microsoft.com/office/officeart/2008/layout/RadialCluster"/>
    <dgm:cxn modelId="{2EE4578D-755F-4D47-8AB2-1A640BE8DD24}" type="presParOf" srcId="{FC989BED-4F8A-4D68-AD5A-A1FC2CEE07A9}" destId="{05B70022-7955-41D4-887E-C2D7CB9AA05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6233EA-8654-4211-B049-90D768409CB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0717E2-0F12-43B7-A699-B05AC120EC4C}">
      <dgm:prSet phldrT="[Text]"/>
      <dgm:spPr/>
      <dgm:t>
        <a:bodyPr/>
        <a:lstStyle/>
        <a:p>
          <a:r>
            <a:rPr lang="en-US" b="1" dirty="0" smtClean="0"/>
            <a:t>Financial Plan</a:t>
          </a:r>
          <a:endParaRPr lang="en-US" b="1" dirty="0"/>
        </a:p>
      </dgm:t>
    </dgm:pt>
    <dgm:pt modelId="{CD753A5F-69D3-4104-A546-8B718E98BDC9}" type="parTrans" cxnId="{A26041A2-A97E-40FC-B5D3-AB40E67C22FF}">
      <dgm:prSet/>
      <dgm:spPr/>
      <dgm:t>
        <a:bodyPr/>
        <a:lstStyle/>
        <a:p>
          <a:endParaRPr lang="en-US"/>
        </a:p>
      </dgm:t>
    </dgm:pt>
    <dgm:pt modelId="{1E76AA34-FBD5-4107-9654-542E92C92E70}" type="sibTrans" cxnId="{A26041A2-A97E-40FC-B5D3-AB40E67C22FF}">
      <dgm:prSet/>
      <dgm:spPr/>
      <dgm:t>
        <a:bodyPr/>
        <a:lstStyle/>
        <a:p>
          <a:endParaRPr lang="en-US"/>
        </a:p>
      </dgm:t>
    </dgm:pt>
    <dgm:pt modelId="{B90CC336-CCFD-4A70-ABEE-5FB91CFFAC3D}">
      <dgm:prSet phldrT="[Text]"/>
      <dgm:spPr/>
      <dgm:t>
        <a:bodyPr/>
        <a:lstStyle/>
        <a:p>
          <a:r>
            <a:rPr lang="en-US" dirty="0" smtClean="0"/>
            <a:t>Savings</a:t>
          </a:r>
          <a:endParaRPr lang="en-US" dirty="0"/>
        </a:p>
      </dgm:t>
    </dgm:pt>
    <dgm:pt modelId="{5CC366F2-D18B-4B8C-B5C4-C89846F0E564}" type="parTrans" cxnId="{DA699EFF-EE2E-4DD1-8357-520EA2606640}">
      <dgm:prSet/>
      <dgm:spPr/>
      <dgm:t>
        <a:bodyPr/>
        <a:lstStyle/>
        <a:p>
          <a:endParaRPr lang="en-US"/>
        </a:p>
      </dgm:t>
    </dgm:pt>
    <dgm:pt modelId="{E04FFF30-96C8-4625-BA7D-E1FF3021EEE6}" type="sibTrans" cxnId="{DA699EFF-EE2E-4DD1-8357-520EA2606640}">
      <dgm:prSet/>
      <dgm:spPr/>
      <dgm:t>
        <a:bodyPr/>
        <a:lstStyle/>
        <a:p>
          <a:endParaRPr lang="en-US"/>
        </a:p>
      </dgm:t>
    </dgm:pt>
    <dgm:pt modelId="{79C43DF7-B306-4AC4-9EFD-D2F596770F96}">
      <dgm:prSet phldrT="[Text]"/>
      <dgm:spPr/>
      <dgm:t>
        <a:bodyPr/>
        <a:lstStyle/>
        <a:p>
          <a:r>
            <a:rPr lang="en-US" dirty="0" smtClean="0"/>
            <a:t>Investments</a:t>
          </a:r>
          <a:endParaRPr lang="en-US" dirty="0"/>
        </a:p>
      </dgm:t>
    </dgm:pt>
    <dgm:pt modelId="{1DC285C7-0253-4012-804B-A2F083531230}" type="parTrans" cxnId="{F2B5A266-F4CF-4C0A-9A3B-E44BE79A236D}">
      <dgm:prSet/>
      <dgm:spPr/>
      <dgm:t>
        <a:bodyPr/>
        <a:lstStyle/>
        <a:p>
          <a:endParaRPr lang="en-US"/>
        </a:p>
      </dgm:t>
    </dgm:pt>
    <dgm:pt modelId="{DD230B64-B23D-476A-956C-A7F88C66C382}" type="sibTrans" cxnId="{F2B5A266-F4CF-4C0A-9A3B-E44BE79A236D}">
      <dgm:prSet/>
      <dgm:spPr/>
      <dgm:t>
        <a:bodyPr/>
        <a:lstStyle/>
        <a:p>
          <a:endParaRPr lang="en-US"/>
        </a:p>
      </dgm:t>
    </dgm:pt>
    <dgm:pt modelId="{0328678B-AAC1-4C81-970C-C476D3FFACFA}" type="pres">
      <dgm:prSet presAssocID="{016233EA-8654-4211-B049-90D768409CB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21E797-2606-4F09-92F4-9745A8EE4641}" type="pres">
      <dgm:prSet presAssocID="{DA0717E2-0F12-43B7-A699-B05AC120EC4C}" presName="Accent1" presStyleCnt="0"/>
      <dgm:spPr/>
    </dgm:pt>
    <dgm:pt modelId="{ACEE81B4-59DC-4AD5-A7BB-C0898A71290A}" type="pres">
      <dgm:prSet presAssocID="{DA0717E2-0F12-43B7-A699-B05AC120EC4C}" presName="Accent" presStyleLbl="node1" presStyleIdx="0" presStyleCnt="3"/>
      <dgm:spPr/>
    </dgm:pt>
    <dgm:pt modelId="{36327724-AA6C-4184-87DD-120F85B2F71C}" type="pres">
      <dgm:prSet presAssocID="{DA0717E2-0F12-43B7-A699-B05AC120EC4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6C40-63E1-4CB8-9C68-E053355CC39E}" type="pres">
      <dgm:prSet presAssocID="{B90CC336-CCFD-4A70-ABEE-5FB91CFFAC3D}" presName="Accent2" presStyleCnt="0"/>
      <dgm:spPr/>
    </dgm:pt>
    <dgm:pt modelId="{2866763C-024C-4A34-8092-A3995A39DB2A}" type="pres">
      <dgm:prSet presAssocID="{B90CC336-CCFD-4A70-ABEE-5FB91CFFAC3D}" presName="Accent" presStyleLbl="node1" presStyleIdx="1" presStyleCnt="3"/>
      <dgm:spPr/>
    </dgm:pt>
    <dgm:pt modelId="{E6C0A240-55F0-4527-81FF-9D8FCA328497}" type="pres">
      <dgm:prSet presAssocID="{B90CC336-CCFD-4A70-ABEE-5FB91CFFAC3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AE8BB-670A-4B6F-98A7-C15D2B7F403E}" type="pres">
      <dgm:prSet presAssocID="{79C43DF7-B306-4AC4-9EFD-D2F596770F96}" presName="Accent3" presStyleCnt="0"/>
      <dgm:spPr/>
    </dgm:pt>
    <dgm:pt modelId="{86E25E63-8E74-4FE7-B1E8-D2D4DAF02449}" type="pres">
      <dgm:prSet presAssocID="{79C43DF7-B306-4AC4-9EFD-D2F596770F96}" presName="Accent" presStyleLbl="node1" presStyleIdx="2" presStyleCnt="3"/>
      <dgm:spPr/>
    </dgm:pt>
    <dgm:pt modelId="{1C5A351F-D947-4CE1-ACFE-ADE247E0D3E4}" type="pres">
      <dgm:prSet presAssocID="{79C43DF7-B306-4AC4-9EFD-D2F596770F9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669E14-CD9C-4F92-82C8-CAB0BD8B2E4E}" type="presOf" srcId="{DA0717E2-0F12-43B7-A699-B05AC120EC4C}" destId="{36327724-AA6C-4184-87DD-120F85B2F71C}" srcOrd="0" destOrd="0" presId="urn:microsoft.com/office/officeart/2009/layout/CircleArrowProcess"/>
    <dgm:cxn modelId="{0DFE6103-9EB1-43A5-B571-DB5DB5EFFA1E}" type="presOf" srcId="{B90CC336-CCFD-4A70-ABEE-5FB91CFFAC3D}" destId="{E6C0A240-55F0-4527-81FF-9D8FCA328497}" srcOrd="0" destOrd="0" presId="urn:microsoft.com/office/officeart/2009/layout/CircleArrowProcess"/>
    <dgm:cxn modelId="{DA699EFF-EE2E-4DD1-8357-520EA2606640}" srcId="{016233EA-8654-4211-B049-90D768409CB1}" destId="{B90CC336-CCFD-4A70-ABEE-5FB91CFFAC3D}" srcOrd="1" destOrd="0" parTransId="{5CC366F2-D18B-4B8C-B5C4-C89846F0E564}" sibTransId="{E04FFF30-96C8-4625-BA7D-E1FF3021EEE6}"/>
    <dgm:cxn modelId="{F2B5A266-F4CF-4C0A-9A3B-E44BE79A236D}" srcId="{016233EA-8654-4211-B049-90D768409CB1}" destId="{79C43DF7-B306-4AC4-9EFD-D2F596770F96}" srcOrd="2" destOrd="0" parTransId="{1DC285C7-0253-4012-804B-A2F083531230}" sibTransId="{DD230B64-B23D-476A-956C-A7F88C66C382}"/>
    <dgm:cxn modelId="{619FD5F4-87C0-4628-8685-31061EA9EC51}" type="presOf" srcId="{79C43DF7-B306-4AC4-9EFD-D2F596770F96}" destId="{1C5A351F-D947-4CE1-ACFE-ADE247E0D3E4}" srcOrd="0" destOrd="0" presId="urn:microsoft.com/office/officeart/2009/layout/CircleArrowProcess"/>
    <dgm:cxn modelId="{A26041A2-A97E-40FC-B5D3-AB40E67C22FF}" srcId="{016233EA-8654-4211-B049-90D768409CB1}" destId="{DA0717E2-0F12-43B7-A699-B05AC120EC4C}" srcOrd="0" destOrd="0" parTransId="{CD753A5F-69D3-4104-A546-8B718E98BDC9}" sibTransId="{1E76AA34-FBD5-4107-9654-542E92C92E70}"/>
    <dgm:cxn modelId="{0FA4CCD5-AAC8-44D8-996D-F0BEA928F8AB}" type="presOf" srcId="{016233EA-8654-4211-B049-90D768409CB1}" destId="{0328678B-AAC1-4C81-970C-C476D3FFACFA}" srcOrd="0" destOrd="0" presId="urn:microsoft.com/office/officeart/2009/layout/CircleArrowProcess"/>
    <dgm:cxn modelId="{86F6F47A-F524-48EE-885C-548851422F1F}" type="presParOf" srcId="{0328678B-AAC1-4C81-970C-C476D3FFACFA}" destId="{9921E797-2606-4F09-92F4-9745A8EE4641}" srcOrd="0" destOrd="0" presId="urn:microsoft.com/office/officeart/2009/layout/CircleArrowProcess"/>
    <dgm:cxn modelId="{ECA3D127-EB1B-4418-ACE9-1565F551F87C}" type="presParOf" srcId="{9921E797-2606-4F09-92F4-9745A8EE4641}" destId="{ACEE81B4-59DC-4AD5-A7BB-C0898A71290A}" srcOrd="0" destOrd="0" presId="urn:microsoft.com/office/officeart/2009/layout/CircleArrowProcess"/>
    <dgm:cxn modelId="{45B17684-D606-4F9B-802F-705A4A171377}" type="presParOf" srcId="{0328678B-AAC1-4C81-970C-C476D3FFACFA}" destId="{36327724-AA6C-4184-87DD-120F85B2F71C}" srcOrd="1" destOrd="0" presId="urn:microsoft.com/office/officeart/2009/layout/CircleArrowProcess"/>
    <dgm:cxn modelId="{F2716054-099F-42D4-B421-1F3690870271}" type="presParOf" srcId="{0328678B-AAC1-4C81-970C-C476D3FFACFA}" destId="{85606C40-63E1-4CB8-9C68-E053355CC39E}" srcOrd="2" destOrd="0" presId="urn:microsoft.com/office/officeart/2009/layout/CircleArrowProcess"/>
    <dgm:cxn modelId="{9CC69F81-A3F6-42EB-97D5-B9A0E98960C8}" type="presParOf" srcId="{85606C40-63E1-4CB8-9C68-E053355CC39E}" destId="{2866763C-024C-4A34-8092-A3995A39DB2A}" srcOrd="0" destOrd="0" presId="urn:microsoft.com/office/officeart/2009/layout/CircleArrowProcess"/>
    <dgm:cxn modelId="{CCC00E60-AC6B-40FA-8C4D-10EBE166CC4F}" type="presParOf" srcId="{0328678B-AAC1-4C81-970C-C476D3FFACFA}" destId="{E6C0A240-55F0-4527-81FF-9D8FCA328497}" srcOrd="3" destOrd="0" presId="urn:microsoft.com/office/officeart/2009/layout/CircleArrowProcess"/>
    <dgm:cxn modelId="{8A19CC76-A8C7-4BF5-B000-899BF66BB3DC}" type="presParOf" srcId="{0328678B-AAC1-4C81-970C-C476D3FFACFA}" destId="{F11AE8BB-670A-4B6F-98A7-C15D2B7F403E}" srcOrd="4" destOrd="0" presId="urn:microsoft.com/office/officeart/2009/layout/CircleArrowProcess"/>
    <dgm:cxn modelId="{5606CA01-559D-48C4-84F1-AD20EC6D15FA}" type="presParOf" srcId="{F11AE8BB-670A-4B6F-98A7-C15D2B7F403E}" destId="{86E25E63-8E74-4FE7-B1E8-D2D4DAF02449}" srcOrd="0" destOrd="0" presId="urn:microsoft.com/office/officeart/2009/layout/CircleArrowProcess"/>
    <dgm:cxn modelId="{15EDFB56-BDE0-4D4B-96B7-148BC0B12A1D}" type="presParOf" srcId="{0328678B-AAC1-4C81-970C-C476D3FFACFA}" destId="{1C5A351F-D947-4CE1-ACFE-ADE247E0D3E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7CEEE2-A35B-4841-AE04-4A86D97436F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43C94-B7D4-4CA4-9FE4-23014F2FB397}">
      <dgm:prSet phldrT="[Text]"/>
      <dgm:spPr/>
      <dgm:t>
        <a:bodyPr/>
        <a:lstStyle/>
        <a:p>
          <a:r>
            <a:rPr lang="en-US" dirty="0" smtClean="0"/>
            <a:t>Return</a:t>
          </a:r>
          <a:endParaRPr lang="en-US" dirty="0"/>
        </a:p>
      </dgm:t>
    </dgm:pt>
    <dgm:pt modelId="{87628717-266A-4B5A-B60A-51DCB84D08CF}" type="parTrans" cxnId="{11DD4B74-3D09-4279-A526-BA74DB1E27B7}">
      <dgm:prSet/>
      <dgm:spPr/>
      <dgm:t>
        <a:bodyPr/>
        <a:lstStyle/>
        <a:p>
          <a:endParaRPr lang="en-US"/>
        </a:p>
      </dgm:t>
    </dgm:pt>
    <dgm:pt modelId="{F6003657-F25E-4733-AE54-F841D021C6BD}" type="sibTrans" cxnId="{11DD4B74-3D09-4279-A526-BA74DB1E27B7}">
      <dgm:prSet/>
      <dgm:spPr/>
      <dgm:t>
        <a:bodyPr/>
        <a:lstStyle/>
        <a:p>
          <a:endParaRPr lang="en-US"/>
        </a:p>
      </dgm:t>
    </dgm:pt>
    <dgm:pt modelId="{F9F5772B-1EBF-43E8-B205-543C2D7F31C9}">
      <dgm:prSet phldrT="[Text]"/>
      <dgm:spPr/>
      <dgm:t>
        <a:bodyPr/>
        <a:lstStyle/>
        <a:p>
          <a:r>
            <a:rPr lang="en-US" dirty="0" smtClean="0"/>
            <a:t>Profit or income generated by saving and investing</a:t>
          </a:r>
          <a:endParaRPr lang="en-US" dirty="0"/>
        </a:p>
      </dgm:t>
    </dgm:pt>
    <dgm:pt modelId="{9AD7D48E-EAFD-4D4D-975A-DA9BA2DEF279}" type="parTrans" cxnId="{CEEE78AD-C210-48AC-83E2-A031B95DBAB8}">
      <dgm:prSet/>
      <dgm:spPr/>
      <dgm:t>
        <a:bodyPr/>
        <a:lstStyle/>
        <a:p>
          <a:endParaRPr lang="en-US"/>
        </a:p>
      </dgm:t>
    </dgm:pt>
    <dgm:pt modelId="{57F6A317-0047-4E2D-858B-E927B42D02DC}" type="sibTrans" cxnId="{CEEE78AD-C210-48AC-83E2-A031B95DBAB8}">
      <dgm:prSet/>
      <dgm:spPr/>
      <dgm:t>
        <a:bodyPr/>
        <a:lstStyle/>
        <a:p>
          <a:endParaRPr lang="en-US"/>
        </a:p>
      </dgm:t>
    </dgm:pt>
    <dgm:pt modelId="{8EDCB034-F526-42F0-A4D3-33617D19D66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Trade off</a:t>
          </a:r>
          <a:endParaRPr lang="en-US" dirty="0"/>
        </a:p>
      </dgm:t>
    </dgm:pt>
    <dgm:pt modelId="{5865FC7B-2CA9-4859-9E20-FEF5F899FCBF}" type="parTrans" cxnId="{FC3AA59E-6EA1-4511-A986-89F2F97508D8}">
      <dgm:prSet/>
      <dgm:spPr/>
      <dgm:t>
        <a:bodyPr/>
        <a:lstStyle/>
        <a:p>
          <a:endParaRPr lang="en-US"/>
        </a:p>
      </dgm:t>
    </dgm:pt>
    <dgm:pt modelId="{C23AA938-8809-43C6-AAF1-234681836B88}" type="sibTrans" cxnId="{FC3AA59E-6EA1-4511-A986-89F2F97508D8}">
      <dgm:prSet/>
      <dgm:spPr/>
      <dgm:t>
        <a:bodyPr/>
        <a:lstStyle/>
        <a:p>
          <a:endParaRPr lang="en-US"/>
        </a:p>
      </dgm:t>
    </dgm:pt>
    <dgm:pt modelId="{20E9C32B-F449-4BFB-AC6E-316334BDBF6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Higher returns</a:t>
          </a:r>
        </a:p>
        <a:p>
          <a:endParaRPr lang="en-US" dirty="0" smtClean="0"/>
        </a:p>
        <a:p>
          <a:r>
            <a:rPr lang="en-US" dirty="0" smtClean="0"/>
            <a:t>Higher risk </a:t>
          </a:r>
          <a:br>
            <a:rPr lang="en-US" dirty="0" smtClean="0"/>
          </a:br>
          <a:r>
            <a:rPr lang="en-US" dirty="0" smtClean="0"/>
            <a:t>(chance of loss)</a:t>
          </a:r>
          <a:endParaRPr lang="en-US" dirty="0"/>
        </a:p>
      </dgm:t>
    </dgm:pt>
    <dgm:pt modelId="{388C58B9-1690-4829-ADE4-6E7185CF7389}" type="parTrans" cxnId="{1545C369-2D84-44DD-BD44-B732F0DA7CE4}">
      <dgm:prSet/>
      <dgm:spPr/>
      <dgm:t>
        <a:bodyPr/>
        <a:lstStyle/>
        <a:p>
          <a:endParaRPr lang="en-US"/>
        </a:p>
      </dgm:t>
    </dgm:pt>
    <dgm:pt modelId="{93301120-42CD-4B61-B24E-63AAB5E8CF6F}" type="sibTrans" cxnId="{1545C369-2D84-44DD-BD44-B732F0DA7CE4}">
      <dgm:prSet/>
      <dgm:spPr/>
      <dgm:t>
        <a:bodyPr/>
        <a:lstStyle/>
        <a:p>
          <a:endParaRPr lang="en-US"/>
        </a:p>
      </dgm:t>
    </dgm:pt>
    <dgm:pt modelId="{F2946FB5-B039-4BEA-BB21-916B9268A95C}">
      <dgm:prSet phldrT="[Text]"/>
      <dgm:spPr/>
      <dgm:t>
        <a:bodyPr/>
        <a:lstStyle/>
        <a:p>
          <a:r>
            <a:rPr lang="en-US" dirty="0" smtClean="0"/>
            <a:t>Investment Risk</a:t>
          </a:r>
          <a:endParaRPr lang="en-US" dirty="0"/>
        </a:p>
      </dgm:t>
    </dgm:pt>
    <dgm:pt modelId="{324A1ACA-78B0-421C-B161-7216224D4C94}" type="parTrans" cxnId="{E7878AE5-4915-4C89-811B-0AD8FC0E768B}">
      <dgm:prSet/>
      <dgm:spPr/>
      <dgm:t>
        <a:bodyPr/>
        <a:lstStyle/>
        <a:p>
          <a:endParaRPr lang="en-US"/>
        </a:p>
      </dgm:t>
    </dgm:pt>
    <dgm:pt modelId="{2A8054FF-59FD-4328-9951-EB5D0E4434F5}" type="sibTrans" cxnId="{E7878AE5-4915-4C89-811B-0AD8FC0E768B}">
      <dgm:prSet/>
      <dgm:spPr/>
      <dgm:t>
        <a:bodyPr/>
        <a:lstStyle/>
        <a:p>
          <a:endParaRPr lang="en-US"/>
        </a:p>
      </dgm:t>
    </dgm:pt>
    <dgm:pt modelId="{7D70A0EB-D162-44E3-A052-4DC6D87DB43A}">
      <dgm:prSet phldrT="[Text]"/>
      <dgm:spPr/>
      <dgm:t>
        <a:bodyPr/>
        <a:lstStyle/>
        <a:p>
          <a:r>
            <a:rPr lang="en-US" dirty="0" smtClean="0"/>
            <a:t>Possibility that an investment will fail to pay the expected return</a:t>
          </a:r>
          <a:endParaRPr lang="en-US" dirty="0"/>
        </a:p>
      </dgm:t>
    </dgm:pt>
    <dgm:pt modelId="{D62867D6-6967-4C24-AF1C-84ADF6F61F64}" type="parTrans" cxnId="{F18C65B4-5221-4F3C-8C6F-D4490BD9EF88}">
      <dgm:prSet/>
      <dgm:spPr/>
      <dgm:t>
        <a:bodyPr/>
        <a:lstStyle/>
        <a:p>
          <a:endParaRPr lang="en-US"/>
        </a:p>
      </dgm:t>
    </dgm:pt>
    <dgm:pt modelId="{0E0321B5-9623-4263-9602-C411277D2121}" type="sibTrans" cxnId="{F18C65B4-5221-4F3C-8C6F-D4490BD9EF88}">
      <dgm:prSet/>
      <dgm:spPr/>
      <dgm:t>
        <a:bodyPr/>
        <a:lstStyle/>
        <a:p>
          <a:endParaRPr lang="en-US"/>
        </a:p>
      </dgm:t>
    </dgm:pt>
    <dgm:pt modelId="{57BC19CD-CF7C-4E39-9754-DE964FE786A8}" type="pres">
      <dgm:prSet presAssocID="{607CEEE2-A35B-4841-AE04-4A86D97436F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A1C852-C0D5-4A6A-A381-5ABBF9A18113}" type="pres">
      <dgm:prSet presAssocID="{CE243C94-B7D4-4CA4-9FE4-23014F2FB39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7D088-3161-4E2E-998B-3C76F932565E}" type="pres">
      <dgm:prSet presAssocID="{CE243C94-B7D4-4CA4-9FE4-23014F2FB39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09871-BE71-4D74-999B-2A70739707C3}" type="pres">
      <dgm:prSet presAssocID="{8EDCB034-F526-42F0-A4D3-33617D19D66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A2F1B-ADF6-440A-9F7F-9228BF879596}" type="pres">
      <dgm:prSet presAssocID="{8EDCB034-F526-42F0-A4D3-33617D19D66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B7CE4-0CD9-4396-8BB2-B5C3F1927249}" type="pres">
      <dgm:prSet presAssocID="{F2946FB5-B039-4BEA-BB21-916B9268A95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0592F-59B8-4B0B-92C2-7260E7CE3A95}" type="pres">
      <dgm:prSet presAssocID="{F2946FB5-B039-4BEA-BB21-916B9268A95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AFDE7-6842-4DA1-A6B3-E7456415EE7E}" type="presOf" srcId="{F2946FB5-B039-4BEA-BB21-916B9268A95C}" destId="{A68B7CE4-0CD9-4396-8BB2-B5C3F1927249}" srcOrd="0" destOrd="0" presId="urn:microsoft.com/office/officeart/2009/3/layout/IncreasingArrowsProcess"/>
    <dgm:cxn modelId="{C09381EE-722A-46DF-8434-815D95DE2F68}" type="presOf" srcId="{607CEEE2-A35B-4841-AE04-4A86D97436FE}" destId="{57BC19CD-CF7C-4E39-9754-DE964FE786A8}" srcOrd="0" destOrd="0" presId="urn:microsoft.com/office/officeart/2009/3/layout/IncreasingArrowsProcess"/>
    <dgm:cxn modelId="{11DD4B74-3D09-4279-A526-BA74DB1E27B7}" srcId="{607CEEE2-A35B-4841-AE04-4A86D97436FE}" destId="{CE243C94-B7D4-4CA4-9FE4-23014F2FB397}" srcOrd="0" destOrd="0" parTransId="{87628717-266A-4B5A-B60A-51DCB84D08CF}" sibTransId="{F6003657-F25E-4733-AE54-F841D021C6BD}"/>
    <dgm:cxn modelId="{A1EE44CC-D863-44AE-9215-7B4A1C48B64A}" type="presOf" srcId="{8EDCB034-F526-42F0-A4D3-33617D19D661}" destId="{1C009871-BE71-4D74-999B-2A70739707C3}" srcOrd="0" destOrd="0" presId="urn:microsoft.com/office/officeart/2009/3/layout/IncreasingArrowsProcess"/>
    <dgm:cxn modelId="{CEEE78AD-C210-48AC-83E2-A031B95DBAB8}" srcId="{CE243C94-B7D4-4CA4-9FE4-23014F2FB397}" destId="{F9F5772B-1EBF-43E8-B205-543C2D7F31C9}" srcOrd="0" destOrd="0" parTransId="{9AD7D48E-EAFD-4D4D-975A-DA9BA2DEF279}" sibTransId="{57F6A317-0047-4E2D-858B-E927B42D02DC}"/>
    <dgm:cxn modelId="{A039F080-AA50-4D0F-BCFB-1A1F540A056D}" type="presOf" srcId="{CE243C94-B7D4-4CA4-9FE4-23014F2FB397}" destId="{85A1C852-C0D5-4A6A-A381-5ABBF9A18113}" srcOrd="0" destOrd="0" presId="urn:microsoft.com/office/officeart/2009/3/layout/IncreasingArrowsProcess"/>
    <dgm:cxn modelId="{40D248E5-0B51-4392-A921-8CF119498B8F}" type="presOf" srcId="{20E9C32B-F449-4BFB-AC6E-316334BDBF69}" destId="{6EFA2F1B-ADF6-440A-9F7F-9228BF879596}" srcOrd="0" destOrd="0" presId="urn:microsoft.com/office/officeart/2009/3/layout/IncreasingArrowsProcess"/>
    <dgm:cxn modelId="{45C9B605-F6DD-48D8-B32C-C89A1935925F}" type="presOf" srcId="{F9F5772B-1EBF-43E8-B205-543C2D7F31C9}" destId="{8707D088-3161-4E2E-998B-3C76F932565E}" srcOrd="0" destOrd="0" presId="urn:microsoft.com/office/officeart/2009/3/layout/IncreasingArrowsProcess"/>
    <dgm:cxn modelId="{F18C65B4-5221-4F3C-8C6F-D4490BD9EF88}" srcId="{F2946FB5-B039-4BEA-BB21-916B9268A95C}" destId="{7D70A0EB-D162-44E3-A052-4DC6D87DB43A}" srcOrd="0" destOrd="0" parTransId="{D62867D6-6967-4C24-AF1C-84ADF6F61F64}" sibTransId="{0E0321B5-9623-4263-9602-C411277D2121}"/>
    <dgm:cxn modelId="{E7878AE5-4915-4C89-811B-0AD8FC0E768B}" srcId="{607CEEE2-A35B-4841-AE04-4A86D97436FE}" destId="{F2946FB5-B039-4BEA-BB21-916B9268A95C}" srcOrd="2" destOrd="0" parTransId="{324A1ACA-78B0-421C-B161-7216224D4C94}" sibTransId="{2A8054FF-59FD-4328-9951-EB5D0E4434F5}"/>
    <dgm:cxn modelId="{FC3AA59E-6EA1-4511-A986-89F2F97508D8}" srcId="{607CEEE2-A35B-4841-AE04-4A86D97436FE}" destId="{8EDCB034-F526-42F0-A4D3-33617D19D661}" srcOrd="1" destOrd="0" parTransId="{5865FC7B-2CA9-4859-9E20-FEF5F899FCBF}" sibTransId="{C23AA938-8809-43C6-AAF1-234681836B88}"/>
    <dgm:cxn modelId="{2C1320A4-982E-479E-95B3-95688E39A575}" type="presOf" srcId="{7D70A0EB-D162-44E3-A052-4DC6D87DB43A}" destId="{A660592F-59B8-4B0B-92C2-7260E7CE3A95}" srcOrd="0" destOrd="0" presId="urn:microsoft.com/office/officeart/2009/3/layout/IncreasingArrowsProcess"/>
    <dgm:cxn modelId="{1545C369-2D84-44DD-BD44-B732F0DA7CE4}" srcId="{8EDCB034-F526-42F0-A4D3-33617D19D661}" destId="{20E9C32B-F449-4BFB-AC6E-316334BDBF69}" srcOrd="0" destOrd="0" parTransId="{388C58B9-1690-4829-ADE4-6E7185CF7389}" sibTransId="{93301120-42CD-4B61-B24E-63AAB5E8CF6F}"/>
    <dgm:cxn modelId="{130BD598-2E7E-46F8-834E-9362E1E75303}" type="presParOf" srcId="{57BC19CD-CF7C-4E39-9754-DE964FE786A8}" destId="{85A1C852-C0D5-4A6A-A381-5ABBF9A18113}" srcOrd="0" destOrd="0" presId="urn:microsoft.com/office/officeart/2009/3/layout/IncreasingArrowsProcess"/>
    <dgm:cxn modelId="{6F859C25-D90E-4913-B12F-E816B0A5C23A}" type="presParOf" srcId="{57BC19CD-CF7C-4E39-9754-DE964FE786A8}" destId="{8707D088-3161-4E2E-998B-3C76F932565E}" srcOrd="1" destOrd="0" presId="urn:microsoft.com/office/officeart/2009/3/layout/IncreasingArrowsProcess"/>
    <dgm:cxn modelId="{652B001F-5843-412F-B712-75B02AB149A2}" type="presParOf" srcId="{57BC19CD-CF7C-4E39-9754-DE964FE786A8}" destId="{1C009871-BE71-4D74-999B-2A70739707C3}" srcOrd="2" destOrd="0" presId="urn:microsoft.com/office/officeart/2009/3/layout/IncreasingArrowsProcess"/>
    <dgm:cxn modelId="{8BDD795B-1970-4D0A-82E8-835AC3FD4532}" type="presParOf" srcId="{57BC19CD-CF7C-4E39-9754-DE964FE786A8}" destId="{6EFA2F1B-ADF6-440A-9F7F-9228BF879596}" srcOrd="3" destOrd="0" presId="urn:microsoft.com/office/officeart/2009/3/layout/IncreasingArrowsProcess"/>
    <dgm:cxn modelId="{124CFC73-0B04-484E-97DF-7AAC0D6F4F6F}" type="presParOf" srcId="{57BC19CD-CF7C-4E39-9754-DE964FE786A8}" destId="{A68B7CE4-0CD9-4396-8BB2-B5C3F1927249}" srcOrd="4" destOrd="0" presId="urn:microsoft.com/office/officeart/2009/3/layout/IncreasingArrowsProcess"/>
    <dgm:cxn modelId="{BD02B5D6-4522-418E-A987-778E9488706B}" type="presParOf" srcId="{57BC19CD-CF7C-4E39-9754-DE964FE786A8}" destId="{A660592F-59B8-4B0B-92C2-7260E7CE3A9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253E19-7833-4CA7-92C1-724ACB79A3B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6B02A0-C7E3-4C64-A080-D497298869ED}">
      <dgm:prSet phldrT="[Text]" custT="1"/>
      <dgm:spPr/>
      <dgm:t>
        <a:bodyPr/>
        <a:lstStyle/>
        <a:p>
          <a:r>
            <a:rPr lang="en-US" sz="2800" dirty="0" smtClean="0"/>
            <a:t>Money invested is usually used to pay for </a:t>
          </a:r>
          <a:r>
            <a:rPr lang="en-US" sz="2800" b="1" u="sng" dirty="0" smtClean="0"/>
            <a:t>long-term </a:t>
          </a:r>
          <a:r>
            <a:rPr lang="en-US" sz="2800" dirty="0" smtClean="0"/>
            <a:t>goals</a:t>
          </a:r>
          <a:endParaRPr lang="en-US" sz="2800" dirty="0"/>
        </a:p>
      </dgm:t>
    </dgm:pt>
    <dgm:pt modelId="{DF677943-3462-4348-A024-33FE97DA6478}" type="parTrans" cxnId="{996B8C69-6349-4667-AE8B-87689D28BF0E}">
      <dgm:prSet/>
      <dgm:spPr/>
      <dgm:t>
        <a:bodyPr/>
        <a:lstStyle/>
        <a:p>
          <a:endParaRPr lang="en-US"/>
        </a:p>
      </dgm:t>
    </dgm:pt>
    <dgm:pt modelId="{11293E00-3EC2-4FB6-A8B0-F1C3521AD1C0}" type="sibTrans" cxnId="{996B8C69-6349-4667-AE8B-87689D28BF0E}">
      <dgm:prSet/>
      <dgm:spPr/>
      <dgm:t>
        <a:bodyPr/>
        <a:lstStyle/>
        <a:p>
          <a:endParaRPr lang="en-US"/>
        </a:p>
      </dgm:t>
    </dgm:pt>
    <dgm:pt modelId="{34BB445B-6698-4369-A5C9-6C46C86D890A}">
      <dgm:prSet phldrT="[Text]"/>
      <dgm:spPr/>
      <dgm:t>
        <a:bodyPr/>
        <a:lstStyle/>
        <a:p>
          <a:r>
            <a:rPr lang="en-US" dirty="0" smtClean="0"/>
            <a:t>Buying a House</a:t>
          </a:r>
          <a:endParaRPr lang="en-US" dirty="0"/>
        </a:p>
      </dgm:t>
    </dgm:pt>
    <dgm:pt modelId="{55FBDFF3-BC68-4860-935C-2D1048A6847B}" type="parTrans" cxnId="{77E5F819-ED92-464E-AC8E-8425885DFE5A}">
      <dgm:prSet/>
      <dgm:spPr/>
      <dgm:t>
        <a:bodyPr/>
        <a:lstStyle/>
        <a:p>
          <a:endParaRPr lang="en-US"/>
        </a:p>
      </dgm:t>
    </dgm:pt>
    <dgm:pt modelId="{FAC08C56-417D-453D-AF08-DF2E71E4270B}" type="sibTrans" cxnId="{77E5F819-ED92-464E-AC8E-8425885DFE5A}">
      <dgm:prSet/>
      <dgm:spPr/>
      <dgm:t>
        <a:bodyPr/>
        <a:lstStyle/>
        <a:p>
          <a:endParaRPr lang="en-US"/>
        </a:p>
      </dgm:t>
    </dgm:pt>
    <dgm:pt modelId="{011FB4E0-4311-435D-961D-89399168A54B}">
      <dgm:prSet phldrT="[Text]"/>
      <dgm:spPr/>
      <dgm:t>
        <a:bodyPr/>
        <a:lstStyle/>
        <a:p>
          <a:r>
            <a:rPr lang="en-US" dirty="0" smtClean="0"/>
            <a:t>Higher Education</a:t>
          </a:r>
          <a:endParaRPr lang="en-US" dirty="0"/>
        </a:p>
      </dgm:t>
    </dgm:pt>
    <dgm:pt modelId="{9A45F9E9-4320-4753-AEF7-D0245B99A7A8}" type="parTrans" cxnId="{B242EA4E-A46D-4056-A943-021A5B6F0617}">
      <dgm:prSet/>
      <dgm:spPr/>
      <dgm:t>
        <a:bodyPr/>
        <a:lstStyle/>
        <a:p>
          <a:endParaRPr lang="en-US"/>
        </a:p>
      </dgm:t>
    </dgm:pt>
    <dgm:pt modelId="{834E140C-636C-4567-A18E-6121530FFCAF}" type="sibTrans" cxnId="{B242EA4E-A46D-4056-A943-021A5B6F0617}">
      <dgm:prSet/>
      <dgm:spPr/>
      <dgm:t>
        <a:bodyPr/>
        <a:lstStyle/>
        <a:p>
          <a:endParaRPr lang="en-US"/>
        </a:p>
      </dgm:t>
    </dgm:pt>
    <dgm:pt modelId="{2F155707-6CB2-407D-AE42-179A78C62E63}">
      <dgm:prSet phldrT="[Text]"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FF0B4457-EFDD-4344-829E-31789EF84245}" type="parTrans" cxnId="{12A53052-E6C9-4AB0-A2E1-3505CA99421C}">
      <dgm:prSet/>
      <dgm:spPr/>
      <dgm:t>
        <a:bodyPr/>
        <a:lstStyle/>
        <a:p>
          <a:endParaRPr lang="en-US"/>
        </a:p>
      </dgm:t>
    </dgm:pt>
    <dgm:pt modelId="{7F582952-B423-4C9D-9A68-FBBC7871B2EE}" type="sibTrans" cxnId="{12A53052-E6C9-4AB0-A2E1-3505CA99421C}">
      <dgm:prSet/>
      <dgm:spPr/>
      <dgm:t>
        <a:bodyPr/>
        <a:lstStyle/>
        <a:p>
          <a:endParaRPr lang="en-US"/>
        </a:p>
      </dgm:t>
    </dgm:pt>
    <dgm:pt modelId="{EF0FCB9B-92AA-4507-A861-C2BE762189A6}" type="pres">
      <dgm:prSet presAssocID="{62253E19-7833-4CA7-92C1-724ACB79A3B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9AA33B-F2D6-44BA-9057-FE4091C96427}" type="pres">
      <dgm:prSet presAssocID="{ED6B02A0-C7E3-4C64-A080-D497298869ED}" presName="hierRoot1" presStyleCnt="0">
        <dgm:presLayoutVars>
          <dgm:hierBranch val="init"/>
        </dgm:presLayoutVars>
      </dgm:prSet>
      <dgm:spPr/>
    </dgm:pt>
    <dgm:pt modelId="{3D0E8FFF-2902-4F33-A697-2229758F434D}" type="pres">
      <dgm:prSet presAssocID="{ED6B02A0-C7E3-4C64-A080-D497298869ED}" presName="rootComposite1" presStyleCnt="0"/>
      <dgm:spPr/>
    </dgm:pt>
    <dgm:pt modelId="{AE74EF18-BB2D-4531-9FC1-691CD06A11EE}" type="pres">
      <dgm:prSet presAssocID="{ED6B02A0-C7E3-4C64-A080-D497298869ED}" presName="rootText1" presStyleLbl="alignAcc1" presStyleIdx="0" presStyleCnt="0" custScaleX="180953" custScaleY="206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E030E-E1FF-4A8E-8D1F-55843B13A2C1}" type="pres">
      <dgm:prSet presAssocID="{ED6B02A0-C7E3-4C64-A080-D497298869ED}" presName="topArc1" presStyleLbl="parChTrans1D1" presStyleIdx="0" presStyleCnt="8"/>
      <dgm:spPr/>
    </dgm:pt>
    <dgm:pt modelId="{6514AE9E-8345-48D5-88BA-EED66B654070}" type="pres">
      <dgm:prSet presAssocID="{ED6B02A0-C7E3-4C64-A080-D497298869ED}" presName="bottomArc1" presStyleLbl="parChTrans1D1" presStyleIdx="1" presStyleCnt="8"/>
      <dgm:spPr/>
    </dgm:pt>
    <dgm:pt modelId="{CD2C882F-6A76-459F-9B08-E65F1B76D020}" type="pres">
      <dgm:prSet presAssocID="{ED6B02A0-C7E3-4C64-A080-D497298869ED}" presName="topConnNode1" presStyleLbl="node1" presStyleIdx="0" presStyleCnt="0"/>
      <dgm:spPr/>
      <dgm:t>
        <a:bodyPr/>
        <a:lstStyle/>
        <a:p>
          <a:endParaRPr lang="en-US"/>
        </a:p>
      </dgm:t>
    </dgm:pt>
    <dgm:pt modelId="{6DF04212-9518-44FF-A2F1-203AA7E549F7}" type="pres">
      <dgm:prSet presAssocID="{ED6B02A0-C7E3-4C64-A080-D497298869ED}" presName="hierChild2" presStyleCnt="0"/>
      <dgm:spPr/>
    </dgm:pt>
    <dgm:pt modelId="{BEA226A9-65CD-47E8-AB9C-8CFDE36338C6}" type="pres">
      <dgm:prSet presAssocID="{55FBDFF3-BC68-4860-935C-2D1048A6847B}" presName="Name28" presStyleLbl="parChTrans1D2" presStyleIdx="0" presStyleCnt="3"/>
      <dgm:spPr/>
      <dgm:t>
        <a:bodyPr/>
        <a:lstStyle/>
        <a:p>
          <a:endParaRPr lang="en-US"/>
        </a:p>
      </dgm:t>
    </dgm:pt>
    <dgm:pt modelId="{2F994678-8A68-477A-A8E3-86BB4C1A134C}" type="pres">
      <dgm:prSet presAssocID="{34BB445B-6698-4369-A5C9-6C46C86D890A}" presName="hierRoot2" presStyleCnt="0">
        <dgm:presLayoutVars>
          <dgm:hierBranch val="init"/>
        </dgm:presLayoutVars>
      </dgm:prSet>
      <dgm:spPr/>
    </dgm:pt>
    <dgm:pt modelId="{6ED20D9D-7854-4E22-B197-ADD8719C24EB}" type="pres">
      <dgm:prSet presAssocID="{34BB445B-6698-4369-A5C9-6C46C86D890A}" presName="rootComposite2" presStyleCnt="0"/>
      <dgm:spPr/>
    </dgm:pt>
    <dgm:pt modelId="{24204FA8-FD1B-46AC-9C89-EA97BF655810}" type="pres">
      <dgm:prSet presAssocID="{34BB445B-6698-4369-A5C9-6C46C86D890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1A86FB-BD69-4FAC-B1FE-8E5B859FF050}" type="pres">
      <dgm:prSet presAssocID="{34BB445B-6698-4369-A5C9-6C46C86D890A}" presName="topArc2" presStyleLbl="parChTrans1D1" presStyleIdx="2" presStyleCnt="8"/>
      <dgm:spPr/>
    </dgm:pt>
    <dgm:pt modelId="{080FAF68-A7BE-4D34-A5B6-35DFE8C56A2B}" type="pres">
      <dgm:prSet presAssocID="{34BB445B-6698-4369-A5C9-6C46C86D890A}" presName="bottomArc2" presStyleLbl="parChTrans1D1" presStyleIdx="3" presStyleCnt="8"/>
      <dgm:spPr/>
    </dgm:pt>
    <dgm:pt modelId="{4044DC9E-DB3B-4C3B-B449-8D4C069C6796}" type="pres">
      <dgm:prSet presAssocID="{34BB445B-6698-4369-A5C9-6C46C86D890A}" presName="topConnNode2" presStyleLbl="node2" presStyleIdx="0" presStyleCnt="0"/>
      <dgm:spPr/>
      <dgm:t>
        <a:bodyPr/>
        <a:lstStyle/>
        <a:p>
          <a:endParaRPr lang="en-US"/>
        </a:p>
      </dgm:t>
    </dgm:pt>
    <dgm:pt modelId="{F43FB87D-5F1F-47C0-9BC9-6A7D6871A159}" type="pres">
      <dgm:prSet presAssocID="{34BB445B-6698-4369-A5C9-6C46C86D890A}" presName="hierChild4" presStyleCnt="0"/>
      <dgm:spPr/>
    </dgm:pt>
    <dgm:pt modelId="{5556AB3D-C34D-492F-BE3D-1E307AEA6DE3}" type="pres">
      <dgm:prSet presAssocID="{34BB445B-6698-4369-A5C9-6C46C86D890A}" presName="hierChild5" presStyleCnt="0"/>
      <dgm:spPr/>
    </dgm:pt>
    <dgm:pt modelId="{C642B683-3293-41AB-9230-C330C480F853}" type="pres">
      <dgm:prSet presAssocID="{9A45F9E9-4320-4753-AEF7-D0245B99A7A8}" presName="Name28" presStyleLbl="parChTrans1D2" presStyleIdx="1" presStyleCnt="3"/>
      <dgm:spPr/>
      <dgm:t>
        <a:bodyPr/>
        <a:lstStyle/>
        <a:p>
          <a:endParaRPr lang="en-US"/>
        </a:p>
      </dgm:t>
    </dgm:pt>
    <dgm:pt modelId="{411603E0-E4D8-46FD-A178-A1B2E6FAC67F}" type="pres">
      <dgm:prSet presAssocID="{011FB4E0-4311-435D-961D-89399168A54B}" presName="hierRoot2" presStyleCnt="0">
        <dgm:presLayoutVars>
          <dgm:hierBranch val="init"/>
        </dgm:presLayoutVars>
      </dgm:prSet>
      <dgm:spPr/>
    </dgm:pt>
    <dgm:pt modelId="{80F7FE26-B0BD-491A-8568-03956AB6109B}" type="pres">
      <dgm:prSet presAssocID="{011FB4E0-4311-435D-961D-89399168A54B}" presName="rootComposite2" presStyleCnt="0"/>
      <dgm:spPr/>
    </dgm:pt>
    <dgm:pt modelId="{2A361E42-8B00-4835-ACCC-D45914927383}" type="pres">
      <dgm:prSet presAssocID="{011FB4E0-4311-435D-961D-89399168A54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A1B940-F9EE-4374-83D1-5A2A1D34C35A}" type="pres">
      <dgm:prSet presAssocID="{011FB4E0-4311-435D-961D-89399168A54B}" presName="topArc2" presStyleLbl="parChTrans1D1" presStyleIdx="4" presStyleCnt="8"/>
      <dgm:spPr/>
    </dgm:pt>
    <dgm:pt modelId="{22DD1C69-2EB8-419D-86AF-0897E64A3F24}" type="pres">
      <dgm:prSet presAssocID="{011FB4E0-4311-435D-961D-89399168A54B}" presName="bottomArc2" presStyleLbl="parChTrans1D1" presStyleIdx="5" presStyleCnt="8"/>
      <dgm:spPr/>
    </dgm:pt>
    <dgm:pt modelId="{202205CE-303B-41D8-BE21-7B8179FF842B}" type="pres">
      <dgm:prSet presAssocID="{011FB4E0-4311-435D-961D-89399168A54B}" presName="topConnNode2" presStyleLbl="node2" presStyleIdx="0" presStyleCnt="0"/>
      <dgm:spPr/>
      <dgm:t>
        <a:bodyPr/>
        <a:lstStyle/>
        <a:p>
          <a:endParaRPr lang="en-US"/>
        </a:p>
      </dgm:t>
    </dgm:pt>
    <dgm:pt modelId="{1D972D3E-CD41-47E2-BE74-73DFE05B28DA}" type="pres">
      <dgm:prSet presAssocID="{011FB4E0-4311-435D-961D-89399168A54B}" presName="hierChild4" presStyleCnt="0"/>
      <dgm:spPr/>
    </dgm:pt>
    <dgm:pt modelId="{25290990-096C-4D51-990D-28E3F95F511B}" type="pres">
      <dgm:prSet presAssocID="{011FB4E0-4311-435D-961D-89399168A54B}" presName="hierChild5" presStyleCnt="0"/>
      <dgm:spPr/>
    </dgm:pt>
    <dgm:pt modelId="{6FDF199B-DC9D-4A07-8EB1-13E2CC84D4E7}" type="pres">
      <dgm:prSet presAssocID="{FF0B4457-EFDD-4344-829E-31789EF84245}" presName="Name28" presStyleLbl="parChTrans1D2" presStyleIdx="2" presStyleCnt="3"/>
      <dgm:spPr/>
      <dgm:t>
        <a:bodyPr/>
        <a:lstStyle/>
        <a:p>
          <a:endParaRPr lang="en-US"/>
        </a:p>
      </dgm:t>
    </dgm:pt>
    <dgm:pt modelId="{AEFF5880-9554-4C4E-8C6A-432AADD39E11}" type="pres">
      <dgm:prSet presAssocID="{2F155707-6CB2-407D-AE42-179A78C62E63}" presName="hierRoot2" presStyleCnt="0">
        <dgm:presLayoutVars>
          <dgm:hierBranch val="init"/>
        </dgm:presLayoutVars>
      </dgm:prSet>
      <dgm:spPr/>
    </dgm:pt>
    <dgm:pt modelId="{B3C36528-554A-4D56-9888-2B6D1D079AF2}" type="pres">
      <dgm:prSet presAssocID="{2F155707-6CB2-407D-AE42-179A78C62E63}" presName="rootComposite2" presStyleCnt="0"/>
      <dgm:spPr/>
    </dgm:pt>
    <dgm:pt modelId="{64003B9A-BC82-4D2A-B3F4-36964EDE6424}" type="pres">
      <dgm:prSet presAssocID="{2F155707-6CB2-407D-AE42-179A78C62E6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4CDA5-3FAD-414B-B852-62D826AD93B6}" type="pres">
      <dgm:prSet presAssocID="{2F155707-6CB2-407D-AE42-179A78C62E63}" presName="topArc2" presStyleLbl="parChTrans1D1" presStyleIdx="6" presStyleCnt="8"/>
      <dgm:spPr/>
    </dgm:pt>
    <dgm:pt modelId="{AF77B0D7-22F4-4D3C-B752-8703422DF642}" type="pres">
      <dgm:prSet presAssocID="{2F155707-6CB2-407D-AE42-179A78C62E63}" presName="bottomArc2" presStyleLbl="parChTrans1D1" presStyleIdx="7" presStyleCnt="8"/>
      <dgm:spPr/>
    </dgm:pt>
    <dgm:pt modelId="{0D6E319A-9B91-4791-BF46-ECBDF830F91A}" type="pres">
      <dgm:prSet presAssocID="{2F155707-6CB2-407D-AE42-179A78C62E63}" presName="topConnNode2" presStyleLbl="node2" presStyleIdx="0" presStyleCnt="0"/>
      <dgm:spPr/>
      <dgm:t>
        <a:bodyPr/>
        <a:lstStyle/>
        <a:p>
          <a:endParaRPr lang="en-US"/>
        </a:p>
      </dgm:t>
    </dgm:pt>
    <dgm:pt modelId="{7755A26A-EB43-4147-AE13-041B8A5D7E93}" type="pres">
      <dgm:prSet presAssocID="{2F155707-6CB2-407D-AE42-179A78C62E63}" presName="hierChild4" presStyleCnt="0"/>
      <dgm:spPr/>
    </dgm:pt>
    <dgm:pt modelId="{6F1F5C7F-DFA3-4653-AD73-38C66F0E518D}" type="pres">
      <dgm:prSet presAssocID="{2F155707-6CB2-407D-AE42-179A78C62E63}" presName="hierChild5" presStyleCnt="0"/>
      <dgm:spPr/>
    </dgm:pt>
    <dgm:pt modelId="{A2163542-E244-4685-BCBE-F85A019606BB}" type="pres">
      <dgm:prSet presAssocID="{ED6B02A0-C7E3-4C64-A080-D497298869ED}" presName="hierChild3" presStyleCnt="0"/>
      <dgm:spPr/>
    </dgm:pt>
  </dgm:ptLst>
  <dgm:cxnLst>
    <dgm:cxn modelId="{B242EA4E-A46D-4056-A943-021A5B6F0617}" srcId="{ED6B02A0-C7E3-4C64-A080-D497298869ED}" destId="{011FB4E0-4311-435D-961D-89399168A54B}" srcOrd="1" destOrd="0" parTransId="{9A45F9E9-4320-4753-AEF7-D0245B99A7A8}" sibTransId="{834E140C-636C-4567-A18E-6121530FFCAF}"/>
    <dgm:cxn modelId="{4A017E1C-3F8E-4EC6-A295-4AEC7F0F475A}" type="presOf" srcId="{011FB4E0-4311-435D-961D-89399168A54B}" destId="{2A361E42-8B00-4835-ACCC-D45914927383}" srcOrd="0" destOrd="0" presId="urn:microsoft.com/office/officeart/2008/layout/HalfCircleOrganizationChart"/>
    <dgm:cxn modelId="{2A7A123C-58EC-49C0-BD0D-78059A4294E7}" type="presOf" srcId="{62253E19-7833-4CA7-92C1-724ACB79A3B7}" destId="{EF0FCB9B-92AA-4507-A861-C2BE762189A6}" srcOrd="0" destOrd="0" presId="urn:microsoft.com/office/officeart/2008/layout/HalfCircleOrganizationChart"/>
    <dgm:cxn modelId="{8E413B37-194E-42FE-B668-37490419BB6B}" type="presOf" srcId="{9A45F9E9-4320-4753-AEF7-D0245B99A7A8}" destId="{C642B683-3293-41AB-9230-C330C480F853}" srcOrd="0" destOrd="0" presId="urn:microsoft.com/office/officeart/2008/layout/HalfCircleOrganizationChart"/>
    <dgm:cxn modelId="{9F2CEDDA-B731-47AE-98E4-036DDD4BBBD3}" type="presOf" srcId="{34BB445B-6698-4369-A5C9-6C46C86D890A}" destId="{4044DC9E-DB3B-4C3B-B449-8D4C069C6796}" srcOrd="1" destOrd="0" presId="urn:microsoft.com/office/officeart/2008/layout/HalfCircleOrganizationChart"/>
    <dgm:cxn modelId="{FF4AF21D-E806-4BBD-B4F2-F478FCA91126}" type="presOf" srcId="{55FBDFF3-BC68-4860-935C-2D1048A6847B}" destId="{BEA226A9-65CD-47E8-AB9C-8CFDE36338C6}" srcOrd="0" destOrd="0" presId="urn:microsoft.com/office/officeart/2008/layout/HalfCircleOrganizationChart"/>
    <dgm:cxn modelId="{605222D2-15DD-4F80-BE4F-479064E9AFB6}" type="presOf" srcId="{2F155707-6CB2-407D-AE42-179A78C62E63}" destId="{0D6E319A-9B91-4791-BF46-ECBDF830F91A}" srcOrd="1" destOrd="0" presId="urn:microsoft.com/office/officeart/2008/layout/HalfCircleOrganizationChart"/>
    <dgm:cxn modelId="{77E5F819-ED92-464E-AC8E-8425885DFE5A}" srcId="{ED6B02A0-C7E3-4C64-A080-D497298869ED}" destId="{34BB445B-6698-4369-A5C9-6C46C86D890A}" srcOrd="0" destOrd="0" parTransId="{55FBDFF3-BC68-4860-935C-2D1048A6847B}" sibTransId="{FAC08C56-417D-453D-AF08-DF2E71E4270B}"/>
    <dgm:cxn modelId="{924196B8-58C5-4B77-BFA1-2C531F8E5313}" type="presOf" srcId="{2F155707-6CB2-407D-AE42-179A78C62E63}" destId="{64003B9A-BC82-4D2A-B3F4-36964EDE6424}" srcOrd="0" destOrd="0" presId="urn:microsoft.com/office/officeart/2008/layout/HalfCircleOrganizationChart"/>
    <dgm:cxn modelId="{DAEE11D8-1CB1-4571-88AA-3F8CB2F1A5C8}" type="presOf" srcId="{FF0B4457-EFDD-4344-829E-31789EF84245}" destId="{6FDF199B-DC9D-4A07-8EB1-13E2CC84D4E7}" srcOrd="0" destOrd="0" presId="urn:microsoft.com/office/officeart/2008/layout/HalfCircleOrganizationChart"/>
    <dgm:cxn modelId="{996B8C69-6349-4667-AE8B-87689D28BF0E}" srcId="{62253E19-7833-4CA7-92C1-724ACB79A3B7}" destId="{ED6B02A0-C7E3-4C64-A080-D497298869ED}" srcOrd="0" destOrd="0" parTransId="{DF677943-3462-4348-A024-33FE97DA6478}" sibTransId="{11293E00-3EC2-4FB6-A8B0-F1C3521AD1C0}"/>
    <dgm:cxn modelId="{10D11CD8-53AA-43A6-8A02-E66E1FD84533}" type="presOf" srcId="{011FB4E0-4311-435D-961D-89399168A54B}" destId="{202205CE-303B-41D8-BE21-7B8179FF842B}" srcOrd="1" destOrd="0" presId="urn:microsoft.com/office/officeart/2008/layout/HalfCircleOrganizationChart"/>
    <dgm:cxn modelId="{12A53052-E6C9-4AB0-A2E1-3505CA99421C}" srcId="{ED6B02A0-C7E3-4C64-A080-D497298869ED}" destId="{2F155707-6CB2-407D-AE42-179A78C62E63}" srcOrd="2" destOrd="0" parTransId="{FF0B4457-EFDD-4344-829E-31789EF84245}" sibTransId="{7F582952-B423-4C9D-9A68-FBBC7871B2EE}"/>
    <dgm:cxn modelId="{C8D49C08-6920-4FAE-A2C7-29389294E76F}" type="presOf" srcId="{ED6B02A0-C7E3-4C64-A080-D497298869ED}" destId="{CD2C882F-6A76-459F-9B08-E65F1B76D020}" srcOrd="1" destOrd="0" presId="urn:microsoft.com/office/officeart/2008/layout/HalfCircleOrganizationChart"/>
    <dgm:cxn modelId="{A4E8E9D9-0922-4874-BD06-E133A592DE66}" type="presOf" srcId="{34BB445B-6698-4369-A5C9-6C46C86D890A}" destId="{24204FA8-FD1B-46AC-9C89-EA97BF655810}" srcOrd="0" destOrd="0" presId="urn:microsoft.com/office/officeart/2008/layout/HalfCircleOrganizationChart"/>
    <dgm:cxn modelId="{B8C7D704-DB44-4496-BAAB-A90DDDB6CF74}" type="presOf" srcId="{ED6B02A0-C7E3-4C64-A080-D497298869ED}" destId="{AE74EF18-BB2D-4531-9FC1-691CD06A11EE}" srcOrd="0" destOrd="0" presId="urn:microsoft.com/office/officeart/2008/layout/HalfCircleOrganizationChart"/>
    <dgm:cxn modelId="{E898111D-ACFD-4C7A-AA38-973A1C1D345A}" type="presParOf" srcId="{EF0FCB9B-92AA-4507-A861-C2BE762189A6}" destId="{E09AA33B-F2D6-44BA-9057-FE4091C96427}" srcOrd="0" destOrd="0" presId="urn:microsoft.com/office/officeart/2008/layout/HalfCircleOrganizationChart"/>
    <dgm:cxn modelId="{6D14C584-BE04-43DA-BFA3-3F255AB2D0B5}" type="presParOf" srcId="{E09AA33B-F2D6-44BA-9057-FE4091C96427}" destId="{3D0E8FFF-2902-4F33-A697-2229758F434D}" srcOrd="0" destOrd="0" presId="urn:microsoft.com/office/officeart/2008/layout/HalfCircleOrganizationChart"/>
    <dgm:cxn modelId="{2B37BFF4-546D-47AF-B9D9-4F6A125F0541}" type="presParOf" srcId="{3D0E8FFF-2902-4F33-A697-2229758F434D}" destId="{AE74EF18-BB2D-4531-9FC1-691CD06A11EE}" srcOrd="0" destOrd="0" presId="urn:microsoft.com/office/officeart/2008/layout/HalfCircleOrganizationChart"/>
    <dgm:cxn modelId="{45BBAC11-9E9C-4D61-90C9-339992B5A7B0}" type="presParOf" srcId="{3D0E8FFF-2902-4F33-A697-2229758F434D}" destId="{13BE030E-E1FF-4A8E-8D1F-55843B13A2C1}" srcOrd="1" destOrd="0" presId="urn:microsoft.com/office/officeart/2008/layout/HalfCircleOrganizationChart"/>
    <dgm:cxn modelId="{43BD5275-A853-4328-8CD8-C95D412803C3}" type="presParOf" srcId="{3D0E8FFF-2902-4F33-A697-2229758F434D}" destId="{6514AE9E-8345-48D5-88BA-EED66B654070}" srcOrd="2" destOrd="0" presId="urn:microsoft.com/office/officeart/2008/layout/HalfCircleOrganizationChart"/>
    <dgm:cxn modelId="{F31BC598-AFDE-400B-8AD8-2EFDEAB6C84B}" type="presParOf" srcId="{3D0E8FFF-2902-4F33-A697-2229758F434D}" destId="{CD2C882F-6A76-459F-9B08-E65F1B76D020}" srcOrd="3" destOrd="0" presId="urn:microsoft.com/office/officeart/2008/layout/HalfCircleOrganizationChart"/>
    <dgm:cxn modelId="{AB959DAA-3835-400D-90AD-D1EE52932B71}" type="presParOf" srcId="{E09AA33B-F2D6-44BA-9057-FE4091C96427}" destId="{6DF04212-9518-44FF-A2F1-203AA7E549F7}" srcOrd="1" destOrd="0" presId="urn:microsoft.com/office/officeart/2008/layout/HalfCircleOrganizationChart"/>
    <dgm:cxn modelId="{5782A7B4-8FF5-47E3-9CF0-D0DBFC27187D}" type="presParOf" srcId="{6DF04212-9518-44FF-A2F1-203AA7E549F7}" destId="{BEA226A9-65CD-47E8-AB9C-8CFDE36338C6}" srcOrd="0" destOrd="0" presId="urn:microsoft.com/office/officeart/2008/layout/HalfCircleOrganizationChart"/>
    <dgm:cxn modelId="{CC4A2006-1D10-4A15-98BF-3A07A92132C7}" type="presParOf" srcId="{6DF04212-9518-44FF-A2F1-203AA7E549F7}" destId="{2F994678-8A68-477A-A8E3-86BB4C1A134C}" srcOrd="1" destOrd="0" presId="urn:microsoft.com/office/officeart/2008/layout/HalfCircleOrganizationChart"/>
    <dgm:cxn modelId="{91694822-02F4-491C-97D9-1CE15E7500DF}" type="presParOf" srcId="{2F994678-8A68-477A-A8E3-86BB4C1A134C}" destId="{6ED20D9D-7854-4E22-B197-ADD8719C24EB}" srcOrd="0" destOrd="0" presId="urn:microsoft.com/office/officeart/2008/layout/HalfCircleOrganizationChart"/>
    <dgm:cxn modelId="{72BC43FE-FC30-45EE-A102-5EB764968B0F}" type="presParOf" srcId="{6ED20D9D-7854-4E22-B197-ADD8719C24EB}" destId="{24204FA8-FD1B-46AC-9C89-EA97BF655810}" srcOrd="0" destOrd="0" presId="urn:microsoft.com/office/officeart/2008/layout/HalfCircleOrganizationChart"/>
    <dgm:cxn modelId="{5C86F821-BF44-4086-BE84-C322C0722700}" type="presParOf" srcId="{6ED20D9D-7854-4E22-B197-ADD8719C24EB}" destId="{0A1A86FB-BD69-4FAC-B1FE-8E5B859FF050}" srcOrd="1" destOrd="0" presId="urn:microsoft.com/office/officeart/2008/layout/HalfCircleOrganizationChart"/>
    <dgm:cxn modelId="{E0453F39-B334-4F49-A6E4-6D5E7B2E7A47}" type="presParOf" srcId="{6ED20D9D-7854-4E22-B197-ADD8719C24EB}" destId="{080FAF68-A7BE-4D34-A5B6-35DFE8C56A2B}" srcOrd="2" destOrd="0" presId="urn:microsoft.com/office/officeart/2008/layout/HalfCircleOrganizationChart"/>
    <dgm:cxn modelId="{7CA4391A-5C13-45DD-B0C5-D3254A0C4F5A}" type="presParOf" srcId="{6ED20D9D-7854-4E22-B197-ADD8719C24EB}" destId="{4044DC9E-DB3B-4C3B-B449-8D4C069C6796}" srcOrd="3" destOrd="0" presId="urn:microsoft.com/office/officeart/2008/layout/HalfCircleOrganizationChart"/>
    <dgm:cxn modelId="{9AFCCF2B-1B94-4F33-B944-D4800E10960A}" type="presParOf" srcId="{2F994678-8A68-477A-A8E3-86BB4C1A134C}" destId="{F43FB87D-5F1F-47C0-9BC9-6A7D6871A159}" srcOrd="1" destOrd="0" presId="urn:microsoft.com/office/officeart/2008/layout/HalfCircleOrganizationChart"/>
    <dgm:cxn modelId="{AD70E3CA-032B-4ADB-BECD-A857FF883739}" type="presParOf" srcId="{2F994678-8A68-477A-A8E3-86BB4C1A134C}" destId="{5556AB3D-C34D-492F-BE3D-1E307AEA6DE3}" srcOrd="2" destOrd="0" presId="urn:microsoft.com/office/officeart/2008/layout/HalfCircleOrganizationChart"/>
    <dgm:cxn modelId="{C9B7236F-778E-42AF-A933-A98D83750ABB}" type="presParOf" srcId="{6DF04212-9518-44FF-A2F1-203AA7E549F7}" destId="{C642B683-3293-41AB-9230-C330C480F853}" srcOrd="2" destOrd="0" presId="urn:microsoft.com/office/officeart/2008/layout/HalfCircleOrganizationChart"/>
    <dgm:cxn modelId="{AB6532EE-DC25-4CE5-B278-E53F85998851}" type="presParOf" srcId="{6DF04212-9518-44FF-A2F1-203AA7E549F7}" destId="{411603E0-E4D8-46FD-A178-A1B2E6FAC67F}" srcOrd="3" destOrd="0" presId="urn:microsoft.com/office/officeart/2008/layout/HalfCircleOrganizationChart"/>
    <dgm:cxn modelId="{B892C202-F8E4-4262-8427-0C3AE943D23A}" type="presParOf" srcId="{411603E0-E4D8-46FD-A178-A1B2E6FAC67F}" destId="{80F7FE26-B0BD-491A-8568-03956AB6109B}" srcOrd="0" destOrd="0" presId="urn:microsoft.com/office/officeart/2008/layout/HalfCircleOrganizationChart"/>
    <dgm:cxn modelId="{8F79273B-9914-4973-A13B-9E5FA4D4255E}" type="presParOf" srcId="{80F7FE26-B0BD-491A-8568-03956AB6109B}" destId="{2A361E42-8B00-4835-ACCC-D45914927383}" srcOrd="0" destOrd="0" presId="urn:microsoft.com/office/officeart/2008/layout/HalfCircleOrganizationChart"/>
    <dgm:cxn modelId="{5CD3B6D2-F477-40DC-ABFA-8064B5C8AADD}" type="presParOf" srcId="{80F7FE26-B0BD-491A-8568-03956AB6109B}" destId="{56A1B940-F9EE-4374-83D1-5A2A1D34C35A}" srcOrd="1" destOrd="0" presId="urn:microsoft.com/office/officeart/2008/layout/HalfCircleOrganizationChart"/>
    <dgm:cxn modelId="{8E54299B-4553-487D-8D80-353269817AAD}" type="presParOf" srcId="{80F7FE26-B0BD-491A-8568-03956AB6109B}" destId="{22DD1C69-2EB8-419D-86AF-0897E64A3F24}" srcOrd="2" destOrd="0" presId="urn:microsoft.com/office/officeart/2008/layout/HalfCircleOrganizationChart"/>
    <dgm:cxn modelId="{E79865BD-A555-4C73-B387-F15690DB17B9}" type="presParOf" srcId="{80F7FE26-B0BD-491A-8568-03956AB6109B}" destId="{202205CE-303B-41D8-BE21-7B8179FF842B}" srcOrd="3" destOrd="0" presId="urn:microsoft.com/office/officeart/2008/layout/HalfCircleOrganizationChart"/>
    <dgm:cxn modelId="{11D9993A-EA9A-4C95-AD1C-C86EA518C200}" type="presParOf" srcId="{411603E0-E4D8-46FD-A178-A1B2E6FAC67F}" destId="{1D972D3E-CD41-47E2-BE74-73DFE05B28DA}" srcOrd="1" destOrd="0" presId="urn:microsoft.com/office/officeart/2008/layout/HalfCircleOrganizationChart"/>
    <dgm:cxn modelId="{E44985CE-D9F8-47ED-9701-2A046EF33EA8}" type="presParOf" srcId="{411603E0-E4D8-46FD-A178-A1B2E6FAC67F}" destId="{25290990-096C-4D51-990D-28E3F95F511B}" srcOrd="2" destOrd="0" presId="urn:microsoft.com/office/officeart/2008/layout/HalfCircleOrganizationChart"/>
    <dgm:cxn modelId="{BBC80ED6-7845-499A-8398-E91A9F51F33F}" type="presParOf" srcId="{6DF04212-9518-44FF-A2F1-203AA7E549F7}" destId="{6FDF199B-DC9D-4A07-8EB1-13E2CC84D4E7}" srcOrd="4" destOrd="0" presId="urn:microsoft.com/office/officeart/2008/layout/HalfCircleOrganizationChart"/>
    <dgm:cxn modelId="{55112CB4-BCC1-4F82-B72E-E4257AC135BE}" type="presParOf" srcId="{6DF04212-9518-44FF-A2F1-203AA7E549F7}" destId="{AEFF5880-9554-4C4E-8C6A-432AADD39E11}" srcOrd="5" destOrd="0" presId="urn:microsoft.com/office/officeart/2008/layout/HalfCircleOrganizationChart"/>
    <dgm:cxn modelId="{FB80CA7C-E294-4FFC-AB9F-622D25CA4ADE}" type="presParOf" srcId="{AEFF5880-9554-4C4E-8C6A-432AADD39E11}" destId="{B3C36528-554A-4D56-9888-2B6D1D079AF2}" srcOrd="0" destOrd="0" presId="urn:microsoft.com/office/officeart/2008/layout/HalfCircleOrganizationChart"/>
    <dgm:cxn modelId="{33A30DD0-BEA7-41F9-B7ED-D44D94D98692}" type="presParOf" srcId="{B3C36528-554A-4D56-9888-2B6D1D079AF2}" destId="{64003B9A-BC82-4D2A-B3F4-36964EDE6424}" srcOrd="0" destOrd="0" presId="urn:microsoft.com/office/officeart/2008/layout/HalfCircleOrganizationChart"/>
    <dgm:cxn modelId="{347C00ED-097F-4DD0-9C5D-C4F1F06CDCFD}" type="presParOf" srcId="{B3C36528-554A-4D56-9888-2B6D1D079AF2}" destId="{C7F4CDA5-3FAD-414B-B852-62D826AD93B6}" srcOrd="1" destOrd="0" presId="urn:microsoft.com/office/officeart/2008/layout/HalfCircleOrganizationChart"/>
    <dgm:cxn modelId="{63AEFC84-D4BA-49A1-8FC7-9DEC17EC90F9}" type="presParOf" srcId="{B3C36528-554A-4D56-9888-2B6D1D079AF2}" destId="{AF77B0D7-22F4-4D3C-B752-8703422DF642}" srcOrd="2" destOrd="0" presId="urn:microsoft.com/office/officeart/2008/layout/HalfCircleOrganizationChart"/>
    <dgm:cxn modelId="{6AD5F6AC-49B2-453B-A708-F90A0EAB4430}" type="presParOf" srcId="{B3C36528-554A-4D56-9888-2B6D1D079AF2}" destId="{0D6E319A-9B91-4791-BF46-ECBDF830F91A}" srcOrd="3" destOrd="0" presId="urn:microsoft.com/office/officeart/2008/layout/HalfCircleOrganizationChart"/>
    <dgm:cxn modelId="{B782E6A2-FDBA-4A46-9C24-EBCC86116D3F}" type="presParOf" srcId="{AEFF5880-9554-4C4E-8C6A-432AADD39E11}" destId="{7755A26A-EB43-4147-AE13-041B8A5D7E93}" srcOrd="1" destOrd="0" presId="urn:microsoft.com/office/officeart/2008/layout/HalfCircleOrganizationChart"/>
    <dgm:cxn modelId="{120E6EF6-E4BA-43F6-B259-B34769A339FF}" type="presParOf" srcId="{AEFF5880-9554-4C4E-8C6A-432AADD39E11}" destId="{6F1F5C7F-DFA3-4653-AD73-38C66F0E518D}" srcOrd="2" destOrd="0" presId="urn:microsoft.com/office/officeart/2008/layout/HalfCircleOrganizationChart"/>
    <dgm:cxn modelId="{53155AB9-D9DF-47EC-8C0E-49512AE9A83A}" type="presParOf" srcId="{E09AA33B-F2D6-44BA-9057-FE4091C96427}" destId="{A2163542-E244-4685-BCBE-F85A019606B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3DB1E0-B825-40F0-A813-7A2F3E778167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F09C4E36-00D1-40FB-82CA-AB110F20E78D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Total Return</a:t>
          </a:r>
        </a:p>
      </dgm:t>
    </dgm:pt>
    <dgm:pt modelId="{F6FBB358-2777-47D6-B9F5-6368AEF23EBA}" type="parTrans" cxnId="{9D0749C3-231E-4344-9F3E-CB9CA20DE349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3412008A-1347-46B4-B485-8FE174560E7C}" type="sibTrans" cxnId="{9D0749C3-231E-4344-9F3E-CB9CA20DE349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D42FC82A-F35C-44DB-83E8-C6488C83B517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Amount of Money Invested</a:t>
          </a:r>
        </a:p>
      </dgm:t>
    </dgm:pt>
    <dgm:pt modelId="{2F0F53D9-D22B-4D85-AAA6-164CD008D57F}" type="parTrans" cxnId="{23C0B03A-7125-4988-9325-33861B901E33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0CCD582-DC58-4E15-9F66-32F142A8EA8C}" type="sibTrans" cxnId="{23C0B03A-7125-4988-9325-33861B901E33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DB526C0A-1D22-4713-BBFC-67C7831E4433}">
      <dgm:prSet phldrT="[Text]" custT="1"/>
      <dgm:spPr/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Rate of Return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E7489578-F0EF-4182-A9E7-7EC47C255B97}" type="parTrans" cxnId="{F937FD71-EB48-467E-8DB8-85ED9084B309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31E089CE-79C5-49B1-8AAC-1378B3AAC791}" type="sibTrans" cxnId="{F937FD71-EB48-467E-8DB8-85ED9084B309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6C2E82B-5AD9-4B2F-81B4-4896B8FCBE1E}" type="pres">
      <dgm:prSet presAssocID="{443DB1E0-B825-40F0-A813-7A2F3E778167}" presName="linearFlow" presStyleCnt="0">
        <dgm:presLayoutVars>
          <dgm:dir/>
          <dgm:resizeHandles val="exact"/>
        </dgm:presLayoutVars>
      </dgm:prSet>
      <dgm:spPr/>
    </dgm:pt>
    <dgm:pt modelId="{1DFE48DF-6FEC-4461-9181-E7670259F989}" type="pres">
      <dgm:prSet presAssocID="{F09C4E36-00D1-40FB-82CA-AB110F20E7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C9500-2267-4DF8-B48F-7A8F0661BCE0}" type="pres">
      <dgm:prSet presAssocID="{3412008A-1347-46B4-B485-8FE174560E7C}" presName="spacerL" presStyleCnt="0"/>
      <dgm:spPr/>
    </dgm:pt>
    <dgm:pt modelId="{70C0CBFE-5832-464A-B210-E5DEDDC5C1CF}" type="pres">
      <dgm:prSet presAssocID="{3412008A-1347-46B4-B485-8FE174560E7C}" presName="sibTrans" presStyleLbl="sibTrans2D1" presStyleIdx="0" presStyleCnt="2"/>
      <dgm:spPr>
        <a:prstGeom prst="mathDivide">
          <a:avLst/>
        </a:prstGeom>
      </dgm:spPr>
      <dgm:t>
        <a:bodyPr/>
        <a:lstStyle/>
        <a:p>
          <a:endParaRPr lang="en-US"/>
        </a:p>
      </dgm:t>
    </dgm:pt>
    <dgm:pt modelId="{C2AD559C-9CA8-4826-B9BF-5CE88277C2CE}" type="pres">
      <dgm:prSet presAssocID="{3412008A-1347-46B4-B485-8FE174560E7C}" presName="spacerR" presStyleCnt="0"/>
      <dgm:spPr/>
    </dgm:pt>
    <dgm:pt modelId="{6D9D6FF4-63AF-4DA0-A251-6B58B4C80CB1}" type="pres">
      <dgm:prSet presAssocID="{D42FC82A-F35C-44DB-83E8-C6488C83B517}" presName="node" presStyleLbl="node1" presStyleIdx="1" presStyleCnt="3" custLinFactNeighborX="-5800" custLinFactNeighborY="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D3A88-E027-4A3A-9DE9-28EFF803AE96}" type="pres">
      <dgm:prSet presAssocID="{C0CCD582-DC58-4E15-9F66-32F142A8EA8C}" presName="spacerL" presStyleCnt="0"/>
      <dgm:spPr/>
    </dgm:pt>
    <dgm:pt modelId="{827D8134-E711-4875-987B-0DD3A42346F9}" type="pres">
      <dgm:prSet presAssocID="{C0CCD582-DC58-4E15-9F66-32F142A8EA8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E2BC16-95AF-4422-AB32-ECF2CE98D57C}" type="pres">
      <dgm:prSet presAssocID="{C0CCD582-DC58-4E15-9F66-32F142A8EA8C}" presName="spacerR" presStyleCnt="0"/>
      <dgm:spPr/>
    </dgm:pt>
    <dgm:pt modelId="{96AF8A14-34AC-48A3-93D0-0E64D7D9B92A}" type="pres">
      <dgm:prSet presAssocID="{DB526C0A-1D22-4713-BBFC-67C7831E44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DBBAB-F166-4A66-90E9-3D30980DB528}" type="presOf" srcId="{3412008A-1347-46B4-B485-8FE174560E7C}" destId="{70C0CBFE-5832-464A-B210-E5DEDDC5C1CF}" srcOrd="0" destOrd="0" presId="urn:microsoft.com/office/officeart/2005/8/layout/equation1"/>
    <dgm:cxn modelId="{4650245E-E1A9-43BA-9207-3698C6FF82AF}" type="presOf" srcId="{DB526C0A-1D22-4713-BBFC-67C7831E4433}" destId="{96AF8A14-34AC-48A3-93D0-0E64D7D9B92A}" srcOrd="0" destOrd="0" presId="urn:microsoft.com/office/officeart/2005/8/layout/equation1"/>
    <dgm:cxn modelId="{23C0B03A-7125-4988-9325-33861B901E33}" srcId="{443DB1E0-B825-40F0-A813-7A2F3E778167}" destId="{D42FC82A-F35C-44DB-83E8-C6488C83B517}" srcOrd="1" destOrd="0" parTransId="{2F0F53D9-D22B-4D85-AAA6-164CD008D57F}" sibTransId="{C0CCD582-DC58-4E15-9F66-32F142A8EA8C}"/>
    <dgm:cxn modelId="{7AA82D79-1035-42CE-B4B2-85E476F84A3A}" type="presOf" srcId="{443DB1E0-B825-40F0-A813-7A2F3E778167}" destId="{86C2E82B-5AD9-4B2F-81B4-4896B8FCBE1E}" srcOrd="0" destOrd="0" presId="urn:microsoft.com/office/officeart/2005/8/layout/equation1"/>
    <dgm:cxn modelId="{F937FD71-EB48-467E-8DB8-85ED9084B309}" srcId="{443DB1E0-B825-40F0-A813-7A2F3E778167}" destId="{DB526C0A-1D22-4713-BBFC-67C7831E4433}" srcOrd="2" destOrd="0" parTransId="{E7489578-F0EF-4182-A9E7-7EC47C255B97}" sibTransId="{31E089CE-79C5-49B1-8AAC-1378B3AAC791}"/>
    <dgm:cxn modelId="{9D0749C3-231E-4344-9F3E-CB9CA20DE349}" srcId="{443DB1E0-B825-40F0-A813-7A2F3E778167}" destId="{F09C4E36-00D1-40FB-82CA-AB110F20E78D}" srcOrd="0" destOrd="0" parTransId="{F6FBB358-2777-47D6-B9F5-6368AEF23EBA}" sibTransId="{3412008A-1347-46B4-B485-8FE174560E7C}"/>
    <dgm:cxn modelId="{38DF433F-085D-44C9-8910-3A81B2993152}" type="presOf" srcId="{F09C4E36-00D1-40FB-82CA-AB110F20E78D}" destId="{1DFE48DF-6FEC-4461-9181-E7670259F989}" srcOrd="0" destOrd="0" presId="urn:microsoft.com/office/officeart/2005/8/layout/equation1"/>
    <dgm:cxn modelId="{6E26776B-B028-4190-B173-D5FB8F882F34}" type="presOf" srcId="{D42FC82A-F35C-44DB-83E8-C6488C83B517}" destId="{6D9D6FF4-63AF-4DA0-A251-6B58B4C80CB1}" srcOrd="0" destOrd="0" presId="urn:microsoft.com/office/officeart/2005/8/layout/equation1"/>
    <dgm:cxn modelId="{23F63551-22F4-4168-8B85-594B14EE64C5}" type="presOf" srcId="{C0CCD582-DC58-4E15-9F66-32F142A8EA8C}" destId="{827D8134-E711-4875-987B-0DD3A42346F9}" srcOrd="0" destOrd="0" presId="urn:microsoft.com/office/officeart/2005/8/layout/equation1"/>
    <dgm:cxn modelId="{155F14E7-E88A-4D92-8F95-24CB76C564B2}" type="presParOf" srcId="{86C2E82B-5AD9-4B2F-81B4-4896B8FCBE1E}" destId="{1DFE48DF-6FEC-4461-9181-E7670259F989}" srcOrd="0" destOrd="0" presId="urn:microsoft.com/office/officeart/2005/8/layout/equation1"/>
    <dgm:cxn modelId="{AD324E8D-44E3-48EC-BCE7-9AAF55A32D32}" type="presParOf" srcId="{86C2E82B-5AD9-4B2F-81B4-4896B8FCBE1E}" destId="{D5FC9500-2267-4DF8-B48F-7A8F0661BCE0}" srcOrd="1" destOrd="0" presId="urn:microsoft.com/office/officeart/2005/8/layout/equation1"/>
    <dgm:cxn modelId="{8BBE53F0-CF49-4BC6-ACA5-160EE3767C00}" type="presParOf" srcId="{86C2E82B-5AD9-4B2F-81B4-4896B8FCBE1E}" destId="{70C0CBFE-5832-464A-B210-E5DEDDC5C1CF}" srcOrd="2" destOrd="0" presId="urn:microsoft.com/office/officeart/2005/8/layout/equation1"/>
    <dgm:cxn modelId="{7CD55333-E5EB-4E63-AC8B-35B53C8C5027}" type="presParOf" srcId="{86C2E82B-5AD9-4B2F-81B4-4896B8FCBE1E}" destId="{C2AD559C-9CA8-4826-B9BF-5CE88277C2CE}" srcOrd="3" destOrd="0" presId="urn:microsoft.com/office/officeart/2005/8/layout/equation1"/>
    <dgm:cxn modelId="{4822FAAD-596C-404D-9BF7-3568C879EA2D}" type="presParOf" srcId="{86C2E82B-5AD9-4B2F-81B4-4896B8FCBE1E}" destId="{6D9D6FF4-63AF-4DA0-A251-6B58B4C80CB1}" srcOrd="4" destOrd="0" presId="urn:microsoft.com/office/officeart/2005/8/layout/equation1"/>
    <dgm:cxn modelId="{9207F7A7-BE0C-4C36-ADDB-DDC7E463AEEC}" type="presParOf" srcId="{86C2E82B-5AD9-4B2F-81B4-4896B8FCBE1E}" destId="{3A8D3A88-E027-4A3A-9DE9-28EFF803AE96}" srcOrd="5" destOrd="0" presId="urn:microsoft.com/office/officeart/2005/8/layout/equation1"/>
    <dgm:cxn modelId="{8C5CBC6C-1D43-46D0-B5A4-FFECFC3F4A6E}" type="presParOf" srcId="{86C2E82B-5AD9-4B2F-81B4-4896B8FCBE1E}" destId="{827D8134-E711-4875-987B-0DD3A42346F9}" srcOrd="6" destOrd="0" presId="urn:microsoft.com/office/officeart/2005/8/layout/equation1"/>
    <dgm:cxn modelId="{5E69D8EB-F06C-4D0D-A3F1-E37FA3AC1031}" type="presParOf" srcId="{86C2E82B-5AD9-4B2F-81B4-4896B8FCBE1E}" destId="{53E2BC16-95AF-4422-AB32-ECF2CE98D57C}" srcOrd="7" destOrd="0" presId="urn:microsoft.com/office/officeart/2005/8/layout/equation1"/>
    <dgm:cxn modelId="{6A4C7E24-AF61-4DDB-AE0C-524568E2F641}" type="presParOf" srcId="{86C2E82B-5AD9-4B2F-81B4-4896B8FCBE1E}" destId="{96AF8A14-34AC-48A3-93D0-0E64D7D9B92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4310B7-2152-46BA-8669-E5DF9D98C2B8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938AD0E-6951-46ED-88F0-719B7BBDE18C}">
      <dgm:prSet phldrT="[Text]" custT="1"/>
      <dgm:spPr/>
      <dgm:t>
        <a:bodyPr/>
        <a:lstStyle/>
        <a:p>
          <a:r>
            <a:rPr lang="en-US" sz="1800" dirty="0" smtClean="0"/>
            <a:t>Capital Growth</a:t>
          </a:r>
          <a:endParaRPr lang="en-US" sz="1800" dirty="0"/>
        </a:p>
      </dgm:t>
    </dgm:pt>
    <dgm:pt modelId="{F7114ACB-003B-4559-944B-FF1321608891}" type="parTrans" cxnId="{60323893-0992-4CA4-B325-0483597E7A41}">
      <dgm:prSet/>
      <dgm:spPr/>
      <dgm:t>
        <a:bodyPr/>
        <a:lstStyle/>
        <a:p>
          <a:endParaRPr lang="en-US"/>
        </a:p>
      </dgm:t>
    </dgm:pt>
    <dgm:pt modelId="{38FFD878-55E1-4503-A780-48D3BA15CCD0}" type="sibTrans" cxnId="{60323893-0992-4CA4-B325-0483597E7A41}">
      <dgm:prSet/>
      <dgm:spPr/>
      <dgm:t>
        <a:bodyPr/>
        <a:lstStyle/>
        <a:p>
          <a:endParaRPr lang="en-US"/>
        </a:p>
      </dgm:t>
    </dgm:pt>
    <dgm:pt modelId="{C2FE6BB7-ED70-4156-ACB2-ECA39262F6B3}">
      <dgm:prSet phldrT="[Text]" custT="1"/>
      <dgm:spPr/>
      <dgm:t>
        <a:bodyPr/>
        <a:lstStyle/>
        <a:p>
          <a:r>
            <a:rPr lang="en-US" sz="1800" dirty="0" smtClean="0"/>
            <a:t>Financial Growth</a:t>
          </a:r>
          <a:endParaRPr lang="en-US" sz="1800" dirty="0"/>
        </a:p>
      </dgm:t>
    </dgm:pt>
    <dgm:pt modelId="{D7F637A7-4B0F-4183-B6FF-0FFB4317DB16}" type="parTrans" cxnId="{A417A8ED-3B7E-4BD2-8EEC-527BB2CBAE2B}">
      <dgm:prSet/>
      <dgm:spPr/>
      <dgm:t>
        <a:bodyPr/>
        <a:lstStyle/>
        <a:p>
          <a:endParaRPr lang="en-US"/>
        </a:p>
      </dgm:t>
    </dgm:pt>
    <dgm:pt modelId="{145F71E7-F101-48D3-8B6C-C699D2A7BD05}" type="sibTrans" cxnId="{A417A8ED-3B7E-4BD2-8EEC-527BB2CBAE2B}">
      <dgm:prSet/>
      <dgm:spPr/>
      <dgm:t>
        <a:bodyPr/>
        <a:lstStyle/>
        <a:p>
          <a:endParaRPr lang="en-US"/>
        </a:p>
      </dgm:t>
    </dgm:pt>
    <dgm:pt modelId="{DF685CBF-0C7F-46ED-9DA9-5A246A9D0546}">
      <dgm:prSet custT="1"/>
      <dgm:spPr/>
      <dgm:t>
        <a:bodyPr/>
        <a:lstStyle/>
        <a:p>
          <a:r>
            <a:rPr lang="en-US" sz="1800" dirty="0" smtClean="0"/>
            <a:t>Income</a:t>
          </a:r>
          <a:endParaRPr lang="en-US" sz="1800" dirty="0"/>
        </a:p>
      </dgm:t>
    </dgm:pt>
    <dgm:pt modelId="{A82BF747-581F-46DA-898A-D4FE1D99B80A}" type="parTrans" cxnId="{A2AC0E20-69D6-4ACD-A30D-83506A8099E9}">
      <dgm:prSet/>
      <dgm:spPr/>
      <dgm:t>
        <a:bodyPr/>
        <a:lstStyle/>
        <a:p>
          <a:endParaRPr lang="en-US"/>
        </a:p>
      </dgm:t>
    </dgm:pt>
    <dgm:pt modelId="{9DF5DC4D-B7B3-4D7F-8253-B8D057D809C1}" type="sibTrans" cxnId="{A2AC0E20-69D6-4ACD-A30D-83506A8099E9}">
      <dgm:prSet/>
      <dgm:spPr/>
      <dgm:t>
        <a:bodyPr/>
        <a:lstStyle/>
        <a:p>
          <a:endParaRPr lang="en-US"/>
        </a:p>
      </dgm:t>
    </dgm:pt>
    <dgm:pt modelId="{AB1DA8F1-E5CB-431C-AC8A-2EDCDADF22B8}">
      <dgm:prSet custT="1"/>
      <dgm:spPr/>
      <dgm:t>
        <a:bodyPr/>
        <a:lstStyle/>
        <a:p>
          <a:r>
            <a:rPr lang="en-US" sz="1800" dirty="0" smtClean="0"/>
            <a:t>Basic Financial Planning (Protection)</a:t>
          </a:r>
          <a:endParaRPr lang="en-US" sz="1800" dirty="0"/>
        </a:p>
      </dgm:t>
    </dgm:pt>
    <dgm:pt modelId="{A29756A5-02E7-4178-B83E-6297658BAF54}" type="parTrans" cxnId="{9BB3BAE5-55B0-4812-BB16-D566871939B6}">
      <dgm:prSet/>
      <dgm:spPr/>
      <dgm:t>
        <a:bodyPr/>
        <a:lstStyle/>
        <a:p>
          <a:endParaRPr lang="en-US"/>
        </a:p>
      </dgm:t>
    </dgm:pt>
    <dgm:pt modelId="{6D668EA5-D218-4C8C-9C04-E59433ABF380}" type="sibTrans" cxnId="{9BB3BAE5-55B0-4812-BB16-D566871939B6}">
      <dgm:prSet/>
      <dgm:spPr/>
      <dgm:t>
        <a:bodyPr/>
        <a:lstStyle/>
        <a:p>
          <a:endParaRPr lang="en-US"/>
        </a:p>
      </dgm:t>
    </dgm:pt>
    <dgm:pt modelId="{2FAB41AC-6BFA-4EC6-9859-0D1BD424DAEE}">
      <dgm:prSet custT="1"/>
      <dgm:spPr/>
      <dgm:t>
        <a:bodyPr/>
        <a:lstStyle/>
        <a:p>
          <a:r>
            <a:rPr lang="en-US" sz="1800" dirty="0" smtClean="0"/>
            <a:t>Will</a:t>
          </a:r>
          <a:endParaRPr lang="en-US" sz="1800" dirty="0"/>
        </a:p>
      </dgm:t>
    </dgm:pt>
    <dgm:pt modelId="{FA9EBBD5-6DF2-4A80-BAE6-D2059837D46F}" type="parTrans" cxnId="{E75EF6CF-8977-4448-B51E-4D28165A46E0}">
      <dgm:prSet/>
      <dgm:spPr/>
      <dgm:t>
        <a:bodyPr/>
        <a:lstStyle/>
        <a:p>
          <a:endParaRPr lang="en-US"/>
        </a:p>
      </dgm:t>
    </dgm:pt>
    <dgm:pt modelId="{39223A09-CEE9-496D-8642-CC7A2E51232D}" type="sibTrans" cxnId="{E75EF6CF-8977-4448-B51E-4D28165A46E0}">
      <dgm:prSet/>
      <dgm:spPr/>
      <dgm:t>
        <a:bodyPr/>
        <a:lstStyle/>
        <a:p>
          <a:endParaRPr lang="en-US"/>
        </a:p>
      </dgm:t>
    </dgm:pt>
    <dgm:pt modelId="{731D13E3-22E7-4B57-B491-CACDB7CAB376}">
      <dgm:prSet custT="1"/>
      <dgm:spPr/>
      <dgm:t>
        <a:bodyPr/>
        <a:lstStyle/>
        <a:p>
          <a:r>
            <a:rPr lang="en-US" sz="1800" dirty="0" smtClean="0"/>
            <a:t>Insurance</a:t>
          </a:r>
          <a:endParaRPr lang="en-US" sz="1800" dirty="0"/>
        </a:p>
      </dgm:t>
    </dgm:pt>
    <dgm:pt modelId="{91428B22-2AF9-4276-AB7F-670F56C9E806}" type="parTrans" cxnId="{64A1B285-A6AA-4933-A208-7B61A748BCA0}">
      <dgm:prSet/>
      <dgm:spPr/>
      <dgm:t>
        <a:bodyPr/>
        <a:lstStyle/>
        <a:p>
          <a:endParaRPr lang="en-US"/>
        </a:p>
      </dgm:t>
    </dgm:pt>
    <dgm:pt modelId="{C23E82F3-4489-4E66-BABD-22EB4B971985}" type="sibTrans" cxnId="{64A1B285-A6AA-4933-A208-7B61A748BCA0}">
      <dgm:prSet/>
      <dgm:spPr/>
      <dgm:t>
        <a:bodyPr/>
        <a:lstStyle/>
        <a:p>
          <a:endParaRPr lang="en-US"/>
        </a:p>
      </dgm:t>
    </dgm:pt>
    <dgm:pt modelId="{1C7C0272-12EC-4573-9EA0-6D8D6E81E091}">
      <dgm:prSet custT="1"/>
      <dgm:spPr/>
      <dgm:t>
        <a:bodyPr/>
        <a:lstStyle/>
        <a:p>
          <a:r>
            <a:rPr lang="en-US" sz="1800" dirty="0" smtClean="0"/>
            <a:t>Emergency</a:t>
          </a:r>
          <a:endParaRPr lang="en-US" sz="1800" dirty="0"/>
        </a:p>
      </dgm:t>
    </dgm:pt>
    <dgm:pt modelId="{2026FBA4-EA36-4274-8D1E-CE725FE04EBE}" type="parTrans" cxnId="{B159115F-CE01-458B-BC94-F156D6239704}">
      <dgm:prSet/>
      <dgm:spPr/>
      <dgm:t>
        <a:bodyPr/>
        <a:lstStyle/>
        <a:p>
          <a:endParaRPr lang="en-US"/>
        </a:p>
      </dgm:t>
    </dgm:pt>
    <dgm:pt modelId="{76306C7D-274E-410A-A82F-AF25BD1CCBE2}" type="sibTrans" cxnId="{B159115F-CE01-458B-BC94-F156D6239704}">
      <dgm:prSet/>
      <dgm:spPr/>
      <dgm:t>
        <a:bodyPr/>
        <a:lstStyle/>
        <a:p>
          <a:endParaRPr lang="en-US"/>
        </a:p>
      </dgm:t>
    </dgm:pt>
    <dgm:pt modelId="{8FC4A446-D7C5-4302-A0BD-4765E59606E8}">
      <dgm:prSet custT="1"/>
      <dgm:spPr/>
      <dgm:t>
        <a:bodyPr/>
        <a:lstStyle/>
        <a:p>
          <a:r>
            <a:rPr lang="en-US" sz="1800" dirty="0" smtClean="0"/>
            <a:t>Money Market </a:t>
          </a:r>
          <a:r>
            <a:rPr lang="en-US" sz="1800" dirty="0" smtClean="0"/>
            <a:t>Account</a:t>
          </a:r>
          <a:endParaRPr lang="en-US" sz="1800" dirty="0"/>
        </a:p>
      </dgm:t>
    </dgm:pt>
    <dgm:pt modelId="{0FBC4C8E-D137-4201-AB56-7C516D4C18C8}" type="parTrans" cxnId="{30899306-DECA-4701-952B-EC59910A71AD}">
      <dgm:prSet/>
      <dgm:spPr/>
      <dgm:t>
        <a:bodyPr/>
        <a:lstStyle/>
        <a:p>
          <a:endParaRPr lang="en-US"/>
        </a:p>
      </dgm:t>
    </dgm:pt>
    <dgm:pt modelId="{ED35BAE7-0E64-4D9C-BA2F-9E0507D0FD6B}" type="sibTrans" cxnId="{30899306-DECA-4701-952B-EC59910A71AD}">
      <dgm:prSet/>
      <dgm:spPr/>
      <dgm:t>
        <a:bodyPr/>
        <a:lstStyle/>
        <a:p>
          <a:endParaRPr lang="en-US"/>
        </a:p>
      </dgm:t>
    </dgm:pt>
    <dgm:pt modelId="{5A7F0116-0EA1-4C0D-839D-D8A86286935C}">
      <dgm:prSet custT="1"/>
      <dgm:spPr/>
      <dgm:t>
        <a:bodyPr/>
        <a:lstStyle/>
        <a:p>
          <a:r>
            <a:rPr lang="en-US" sz="1800" dirty="0" smtClean="0"/>
            <a:t>Retirement</a:t>
          </a:r>
          <a:endParaRPr lang="en-US" sz="1800" dirty="0"/>
        </a:p>
      </dgm:t>
    </dgm:pt>
    <dgm:pt modelId="{738AEBB1-8E39-47E8-8AB7-B6D5A0EAD87F}" type="parTrans" cxnId="{AB28D047-004D-4616-A323-19B9E6B2BB12}">
      <dgm:prSet/>
      <dgm:spPr/>
      <dgm:t>
        <a:bodyPr/>
        <a:lstStyle/>
        <a:p>
          <a:endParaRPr lang="en-US"/>
        </a:p>
      </dgm:t>
    </dgm:pt>
    <dgm:pt modelId="{B0FF5C38-BA13-4D66-A50D-58A687D80DDD}" type="sibTrans" cxnId="{AB28D047-004D-4616-A323-19B9E6B2BB12}">
      <dgm:prSet/>
      <dgm:spPr/>
      <dgm:t>
        <a:bodyPr/>
        <a:lstStyle/>
        <a:p>
          <a:endParaRPr lang="en-US"/>
        </a:p>
      </dgm:t>
    </dgm:pt>
    <dgm:pt modelId="{79D25AC8-3813-47B7-8F24-5451E8012FB5}">
      <dgm:prSet phldrT="[Text]" custT="1"/>
      <dgm:spPr/>
      <dgm:t>
        <a:bodyPr/>
        <a:lstStyle/>
        <a:p>
          <a:r>
            <a:rPr lang="en-US" sz="1800" dirty="0" smtClean="0"/>
            <a:t>Speculative</a:t>
          </a:r>
          <a:endParaRPr lang="en-US" sz="1800" dirty="0"/>
        </a:p>
      </dgm:t>
    </dgm:pt>
    <dgm:pt modelId="{17C36727-754D-4A33-A896-1997A33F6275}" type="parTrans" cxnId="{97469041-62F4-4F16-AC9A-3BB582C4DC5A}">
      <dgm:prSet/>
      <dgm:spPr/>
      <dgm:t>
        <a:bodyPr/>
        <a:lstStyle/>
        <a:p>
          <a:endParaRPr lang="en-US"/>
        </a:p>
      </dgm:t>
    </dgm:pt>
    <dgm:pt modelId="{CD93C187-3F0A-460E-A0CB-8AD0AF013887}" type="sibTrans" cxnId="{97469041-62F4-4F16-AC9A-3BB582C4DC5A}">
      <dgm:prSet/>
      <dgm:spPr/>
      <dgm:t>
        <a:bodyPr/>
        <a:lstStyle/>
        <a:p>
          <a:endParaRPr lang="en-US"/>
        </a:p>
      </dgm:t>
    </dgm:pt>
    <dgm:pt modelId="{191322D9-76D3-48FF-A210-1E649A3ACC43}">
      <dgm:prSet phldrT="[Text]" custT="1"/>
      <dgm:spPr/>
      <dgm:t>
        <a:bodyPr/>
        <a:lstStyle/>
        <a:p>
          <a:r>
            <a:rPr lang="en-US" sz="1800" dirty="0" smtClean="0"/>
            <a:t>Real Estate</a:t>
          </a:r>
          <a:endParaRPr lang="en-US" sz="1800" dirty="0"/>
        </a:p>
      </dgm:t>
    </dgm:pt>
    <dgm:pt modelId="{9755CF5A-1166-4FD6-B617-D3EE7C37A562}" type="parTrans" cxnId="{2E3463A8-90E7-4F6B-9B2E-6B0A8BDAEAC9}">
      <dgm:prSet/>
      <dgm:spPr/>
      <dgm:t>
        <a:bodyPr/>
        <a:lstStyle/>
        <a:p>
          <a:endParaRPr lang="en-US"/>
        </a:p>
      </dgm:t>
    </dgm:pt>
    <dgm:pt modelId="{F29196F1-F21D-4784-9BC3-9AA8AF5FC11F}" type="sibTrans" cxnId="{2E3463A8-90E7-4F6B-9B2E-6B0A8BDAEAC9}">
      <dgm:prSet/>
      <dgm:spPr/>
      <dgm:t>
        <a:bodyPr/>
        <a:lstStyle/>
        <a:p>
          <a:endParaRPr lang="en-US"/>
        </a:p>
      </dgm:t>
    </dgm:pt>
    <dgm:pt modelId="{B54E992C-AB09-47CE-BAF2-826B776E2A1E}">
      <dgm:prSet phldrT="[Text]" custT="1"/>
      <dgm:spPr/>
      <dgm:t>
        <a:bodyPr/>
        <a:lstStyle/>
        <a:p>
          <a:r>
            <a:rPr lang="en-US" sz="1800" dirty="0" smtClean="0"/>
            <a:t>Mutual Funds</a:t>
          </a:r>
          <a:endParaRPr lang="en-US" sz="1800" dirty="0"/>
        </a:p>
      </dgm:t>
    </dgm:pt>
    <dgm:pt modelId="{41D99FC8-96E0-457F-B4B8-B7170A5A7B52}" type="parTrans" cxnId="{5F3CE61C-F5E6-4869-9F66-2F8AE1C4A991}">
      <dgm:prSet/>
      <dgm:spPr/>
      <dgm:t>
        <a:bodyPr/>
        <a:lstStyle/>
        <a:p>
          <a:endParaRPr lang="en-US"/>
        </a:p>
      </dgm:t>
    </dgm:pt>
    <dgm:pt modelId="{B1900935-BBF3-4A14-B751-B7097F170218}" type="sibTrans" cxnId="{5F3CE61C-F5E6-4869-9F66-2F8AE1C4A991}">
      <dgm:prSet/>
      <dgm:spPr/>
      <dgm:t>
        <a:bodyPr/>
        <a:lstStyle/>
        <a:p>
          <a:endParaRPr lang="en-US"/>
        </a:p>
      </dgm:t>
    </dgm:pt>
    <dgm:pt modelId="{9A85B6E2-37EB-44E0-8455-A44167AF5CC2}">
      <dgm:prSet phldrT="[Text]" custT="1"/>
      <dgm:spPr/>
      <dgm:t>
        <a:bodyPr/>
        <a:lstStyle/>
        <a:p>
          <a:r>
            <a:rPr lang="en-US" sz="1800" dirty="0" smtClean="0"/>
            <a:t>Stocks</a:t>
          </a:r>
          <a:endParaRPr lang="en-US" sz="1800" dirty="0"/>
        </a:p>
      </dgm:t>
    </dgm:pt>
    <dgm:pt modelId="{4A6620DE-D858-43CD-80EE-4F674456CF32}" type="parTrans" cxnId="{91792DF1-19E6-4D70-BF37-89B30B7CF31F}">
      <dgm:prSet/>
      <dgm:spPr/>
      <dgm:t>
        <a:bodyPr/>
        <a:lstStyle/>
        <a:p>
          <a:endParaRPr lang="en-US"/>
        </a:p>
      </dgm:t>
    </dgm:pt>
    <dgm:pt modelId="{77C3B574-DC89-401B-AD7C-F585C1ED3A0E}" type="sibTrans" cxnId="{91792DF1-19E6-4D70-BF37-89B30B7CF31F}">
      <dgm:prSet/>
      <dgm:spPr/>
      <dgm:t>
        <a:bodyPr/>
        <a:lstStyle/>
        <a:p>
          <a:endParaRPr lang="en-US"/>
        </a:p>
      </dgm:t>
    </dgm:pt>
    <dgm:pt modelId="{EFD137E1-1BFE-4035-9D11-F9A6E6721466}">
      <dgm:prSet phldrT="[Text]" custT="1"/>
      <dgm:spPr/>
      <dgm:t>
        <a:bodyPr/>
        <a:lstStyle/>
        <a:p>
          <a:r>
            <a:rPr lang="en-US" sz="1800" dirty="0" smtClean="0"/>
            <a:t>Bonds</a:t>
          </a:r>
          <a:endParaRPr lang="en-US" sz="1800" dirty="0"/>
        </a:p>
      </dgm:t>
    </dgm:pt>
    <dgm:pt modelId="{69319BD6-E2C0-4749-97E3-066899B8FEC7}" type="parTrans" cxnId="{742B1F4B-6097-4448-B45B-4A066FC38649}">
      <dgm:prSet/>
      <dgm:spPr/>
      <dgm:t>
        <a:bodyPr/>
        <a:lstStyle/>
        <a:p>
          <a:endParaRPr lang="en-US"/>
        </a:p>
      </dgm:t>
    </dgm:pt>
    <dgm:pt modelId="{693C316F-6D2C-4CAA-BC73-82397E9DEFB7}" type="sibTrans" cxnId="{742B1F4B-6097-4448-B45B-4A066FC38649}">
      <dgm:prSet/>
      <dgm:spPr/>
      <dgm:t>
        <a:bodyPr/>
        <a:lstStyle/>
        <a:p>
          <a:endParaRPr lang="en-US"/>
        </a:p>
      </dgm:t>
    </dgm:pt>
    <dgm:pt modelId="{5C0FCC63-2C8E-405A-A251-67A56F844ECD}">
      <dgm:prSet custT="1"/>
      <dgm:spPr/>
      <dgm:t>
        <a:bodyPr/>
        <a:lstStyle/>
        <a:p>
          <a:r>
            <a:rPr lang="en-US" sz="1800" dirty="0" smtClean="0"/>
            <a:t>Certificate of Deposit</a:t>
          </a:r>
          <a:endParaRPr lang="en-US" sz="1800" dirty="0"/>
        </a:p>
      </dgm:t>
    </dgm:pt>
    <dgm:pt modelId="{9DE6ECEB-3FDF-4428-8C7D-B2228E8A9E03}" type="parTrans" cxnId="{2CABB9B9-608A-4919-8164-6FB86C835916}">
      <dgm:prSet/>
      <dgm:spPr/>
      <dgm:t>
        <a:bodyPr/>
        <a:lstStyle/>
        <a:p>
          <a:endParaRPr lang="en-US"/>
        </a:p>
      </dgm:t>
    </dgm:pt>
    <dgm:pt modelId="{F3B367C7-9ADC-4F2C-AA8C-0FC884C41A25}" type="sibTrans" cxnId="{2CABB9B9-608A-4919-8164-6FB86C835916}">
      <dgm:prSet/>
      <dgm:spPr/>
      <dgm:t>
        <a:bodyPr/>
        <a:lstStyle/>
        <a:p>
          <a:endParaRPr lang="en-US"/>
        </a:p>
      </dgm:t>
    </dgm:pt>
    <dgm:pt modelId="{B3F9FC67-2D6B-434B-B114-202C5CF9DD55}">
      <dgm:prSet custT="1"/>
      <dgm:spPr/>
      <dgm:t>
        <a:bodyPr/>
        <a:lstStyle/>
        <a:p>
          <a:r>
            <a:rPr lang="en-US" sz="1800" dirty="0" smtClean="0"/>
            <a:t> Savings Account</a:t>
          </a:r>
          <a:endParaRPr lang="en-US" sz="1800" dirty="0"/>
        </a:p>
      </dgm:t>
    </dgm:pt>
    <dgm:pt modelId="{38502BC3-0481-41DF-8526-BC4EE234DB37}" type="parTrans" cxnId="{2960FB80-6733-497E-9D39-04D091002D6A}">
      <dgm:prSet/>
      <dgm:spPr/>
      <dgm:t>
        <a:bodyPr/>
        <a:lstStyle/>
        <a:p>
          <a:endParaRPr lang="en-US"/>
        </a:p>
      </dgm:t>
    </dgm:pt>
    <dgm:pt modelId="{5C9081FC-A0FB-423B-8534-5059BF7D3DD4}" type="sibTrans" cxnId="{2960FB80-6733-497E-9D39-04D091002D6A}">
      <dgm:prSet/>
      <dgm:spPr/>
      <dgm:t>
        <a:bodyPr/>
        <a:lstStyle/>
        <a:p>
          <a:endParaRPr lang="en-US"/>
        </a:p>
      </dgm:t>
    </dgm:pt>
    <dgm:pt modelId="{CB04C5DC-A1FE-448E-A931-508EE99F5517}">
      <dgm:prSet phldrT="[Text]" custT="1"/>
      <dgm:spPr/>
      <dgm:t>
        <a:bodyPr/>
        <a:lstStyle/>
        <a:p>
          <a:r>
            <a:rPr lang="en-US" sz="1800" dirty="0" smtClean="0"/>
            <a:t>Commodities</a:t>
          </a:r>
          <a:endParaRPr lang="en-US" sz="1800" dirty="0"/>
        </a:p>
      </dgm:t>
    </dgm:pt>
    <dgm:pt modelId="{6303AC92-3202-42D9-B100-F013EDBD3615}" type="parTrans" cxnId="{11709F7E-22D4-40AC-B57E-F0C5FA1E3B95}">
      <dgm:prSet/>
      <dgm:spPr/>
      <dgm:t>
        <a:bodyPr/>
        <a:lstStyle/>
        <a:p>
          <a:endParaRPr lang="en-US"/>
        </a:p>
      </dgm:t>
    </dgm:pt>
    <dgm:pt modelId="{A0BAB026-02A3-43B9-909A-CE2DA53E1D52}" type="sibTrans" cxnId="{11709F7E-22D4-40AC-B57E-F0C5FA1E3B95}">
      <dgm:prSet/>
      <dgm:spPr/>
      <dgm:t>
        <a:bodyPr/>
        <a:lstStyle/>
        <a:p>
          <a:endParaRPr lang="en-US"/>
        </a:p>
      </dgm:t>
    </dgm:pt>
    <dgm:pt modelId="{85E7DAD3-48ED-42B6-8DA4-0CDE09A54441}" type="pres">
      <dgm:prSet presAssocID="{B44310B7-2152-46BA-8669-E5DF9D98C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8918CF-BDDA-4FAA-9DC0-A1635D509685}" type="pres">
      <dgm:prSet presAssocID="{B938AD0E-6951-46ED-88F0-719B7BBDE18C}" presName="Name8" presStyleCnt="0"/>
      <dgm:spPr/>
      <dgm:t>
        <a:bodyPr/>
        <a:lstStyle/>
        <a:p>
          <a:endParaRPr lang="en-US"/>
        </a:p>
      </dgm:t>
    </dgm:pt>
    <dgm:pt modelId="{321F7F12-AA27-4A42-96D4-9D1717C925B1}" type="pres">
      <dgm:prSet presAssocID="{B938AD0E-6951-46ED-88F0-719B7BBDE18C}" presName="acctBkgd" presStyleLbl="alignAcc1" presStyleIdx="0" presStyleCnt="4"/>
      <dgm:spPr/>
      <dgm:t>
        <a:bodyPr/>
        <a:lstStyle/>
        <a:p>
          <a:endParaRPr lang="en-US"/>
        </a:p>
      </dgm:t>
    </dgm:pt>
    <dgm:pt modelId="{742204B5-18BE-487A-852D-367B618688CB}" type="pres">
      <dgm:prSet presAssocID="{B938AD0E-6951-46ED-88F0-719B7BBDE18C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889E2-B006-4DC4-B981-9F695955AF6F}" type="pres">
      <dgm:prSet presAssocID="{B938AD0E-6951-46ED-88F0-719B7BBDE18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BC0EE-FACD-492B-84ED-21DC5ADD0036}" type="pres">
      <dgm:prSet presAssocID="{B938AD0E-6951-46ED-88F0-719B7BBDE1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22894-32D9-4A3C-AA6F-F0B1BB6DE6F5}" type="pres">
      <dgm:prSet presAssocID="{C2FE6BB7-ED70-4156-ACB2-ECA39262F6B3}" presName="Name8" presStyleCnt="0"/>
      <dgm:spPr/>
      <dgm:t>
        <a:bodyPr/>
        <a:lstStyle/>
        <a:p>
          <a:endParaRPr lang="en-US"/>
        </a:p>
      </dgm:t>
    </dgm:pt>
    <dgm:pt modelId="{F86071E9-EA86-4603-994D-15D29AE5940C}" type="pres">
      <dgm:prSet presAssocID="{C2FE6BB7-ED70-4156-ACB2-ECA39262F6B3}" presName="acctBkgd" presStyleLbl="alignAcc1" presStyleIdx="1" presStyleCnt="4"/>
      <dgm:spPr/>
      <dgm:t>
        <a:bodyPr/>
        <a:lstStyle/>
        <a:p>
          <a:endParaRPr lang="en-US"/>
        </a:p>
      </dgm:t>
    </dgm:pt>
    <dgm:pt modelId="{BBDC5760-C806-4E7C-9430-9958CBAAC858}" type="pres">
      <dgm:prSet presAssocID="{C2FE6BB7-ED70-4156-ACB2-ECA39262F6B3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A8C40-55C7-43B9-AC58-4EAC20E40019}" type="pres">
      <dgm:prSet presAssocID="{C2FE6BB7-ED70-4156-ACB2-ECA39262F6B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95853-11CF-4C99-8971-D149A728710F}" type="pres">
      <dgm:prSet presAssocID="{C2FE6BB7-ED70-4156-ACB2-ECA39262F6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15AAB-0B2D-4E2B-BA46-5DBCD9E237D6}" type="pres">
      <dgm:prSet presAssocID="{DF685CBF-0C7F-46ED-9DA9-5A246A9D0546}" presName="Name8" presStyleCnt="0"/>
      <dgm:spPr/>
      <dgm:t>
        <a:bodyPr/>
        <a:lstStyle/>
        <a:p>
          <a:endParaRPr lang="en-US"/>
        </a:p>
      </dgm:t>
    </dgm:pt>
    <dgm:pt modelId="{A5CDE1EC-F830-49D2-B211-D2D1E4007AE0}" type="pres">
      <dgm:prSet presAssocID="{DF685CBF-0C7F-46ED-9DA9-5A246A9D0546}" presName="acctBkgd" presStyleLbl="alignAcc1" presStyleIdx="2" presStyleCnt="4"/>
      <dgm:spPr/>
      <dgm:t>
        <a:bodyPr/>
        <a:lstStyle/>
        <a:p>
          <a:endParaRPr lang="en-US"/>
        </a:p>
      </dgm:t>
    </dgm:pt>
    <dgm:pt modelId="{DB1C0419-4D14-4024-88D0-115D0F3D4318}" type="pres">
      <dgm:prSet presAssocID="{DF685CBF-0C7F-46ED-9DA9-5A246A9D0546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F494B-8CBE-44A3-AC27-016B7F9C873D}" type="pres">
      <dgm:prSet presAssocID="{DF685CBF-0C7F-46ED-9DA9-5A246A9D054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DB37F-CF52-423D-A39D-AC68D1925BFA}" type="pres">
      <dgm:prSet presAssocID="{DF685CBF-0C7F-46ED-9DA9-5A246A9D05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C2E43-D091-422A-8263-A4A11B70702C}" type="pres">
      <dgm:prSet presAssocID="{AB1DA8F1-E5CB-431C-AC8A-2EDCDADF22B8}" presName="Name8" presStyleCnt="0"/>
      <dgm:spPr/>
      <dgm:t>
        <a:bodyPr/>
        <a:lstStyle/>
        <a:p>
          <a:endParaRPr lang="en-US"/>
        </a:p>
      </dgm:t>
    </dgm:pt>
    <dgm:pt modelId="{E4D6A055-7ABA-44FF-8046-F3325E55970F}" type="pres">
      <dgm:prSet presAssocID="{AB1DA8F1-E5CB-431C-AC8A-2EDCDADF22B8}" presName="acctBkgd" presStyleLbl="alignAcc1" presStyleIdx="3" presStyleCnt="4"/>
      <dgm:spPr/>
      <dgm:t>
        <a:bodyPr/>
        <a:lstStyle/>
        <a:p>
          <a:endParaRPr lang="en-US"/>
        </a:p>
      </dgm:t>
    </dgm:pt>
    <dgm:pt modelId="{5394CFF5-2710-4BB6-A253-A41F27C7B5F4}" type="pres">
      <dgm:prSet presAssocID="{AB1DA8F1-E5CB-431C-AC8A-2EDCDADF22B8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435F7-CE9B-46C7-8FB7-069D7FDA3312}" type="pres">
      <dgm:prSet presAssocID="{AB1DA8F1-E5CB-431C-AC8A-2EDCDADF22B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D25CE-63F8-4E09-BEAD-584E34F15713}" type="pres">
      <dgm:prSet presAssocID="{AB1DA8F1-E5CB-431C-AC8A-2EDCDADF22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A84477-E9F2-4AA3-A2BD-FD281A42A4FC}" type="presOf" srcId="{5A7F0116-0EA1-4C0D-839D-D8A86286935C}" destId="{DB1C0419-4D14-4024-88D0-115D0F3D4318}" srcOrd="1" destOrd="1" presId="urn:microsoft.com/office/officeart/2005/8/layout/pyramid1"/>
    <dgm:cxn modelId="{85DD1223-F4EE-419B-89C2-16698A931761}" type="presOf" srcId="{C2FE6BB7-ED70-4156-ACB2-ECA39262F6B3}" destId="{2DBA8C40-55C7-43B9-AC58-4EAC20E40019}" srcOrd="0" destOrd="0" presId="urn:microsoft.com/office/officeart/2005/8/layout/pyramid1"/>
    <dgm:cxn modelId="{21FEEADC-147B-470A-8CDA-0577F404467A}" type="presOf" srcId="{1C7C0272-12EC-4573-9EA0-6D8D6E81E091}" destId="{E4D6A055-7ABA-44FF-8046-F3325E55970F}" srcOrd="0" destOrd="2" presId="urn:microsoft.com/office/officeart/2005/8/layout/pyramid1"/>
    <dgm:cxn modelId="{F6EFF38C-D86F-4D70-B3C2-76BAB1BC05D5}" type="presOf" srcId="{5C0FCC63-2C8E-405A-A251-67A56F844ECD}" destId="{A5CDE1EC-F830-49D2-B211-D2D1E4007AE0}" srcOrd="0" destOrd="2" presId="urn:microsoft.com/office/officeart/2005/8/layout/pyramid1"/>
    <dgm:cxn modelId="{B734789C-C739-4251-9200-7B99098E560D}" type="presOf" srcId="{2FAB41AC-6BFA-4EC6-9859-0D1BD424DAEE}" destId="{5394CFF5-2710-4BB6-A253-A41F27C7B5F4}" srcOrd="1" destOrd="0" presId="urn:microsoft.com/office/officeart/2005/8/layout/pyramid1"/>
    <dgm:cxn modelId="{2E3463A8-90E7-4F6B-9B2E-6B0A8BDAEAC9}" srcId="{B938AD0E-6951-46ED-88F0-719B7BBDE18C}" destId="{191322D9-76D3-48FF-A210-1E649A3ACC43}" srcOrd="1" destOrd="0" parTransId="{9755CF5A-1166-4FD6-B617-D3EE7C37A562}" sibTransId="{F29196F1-F21D-4784-9BC3-9AA8AF5FC11F}"/>
    <dgm:cxn modelId="{6B660819-E91A-4D2A-9B9F-BBCAFBD875B2}" type="presOf" srcId="{5C0FCC63-2C8E-405A-A251-67A56F844ECD}" destId="{DB1C0419-4D14-4024-88D0-115D0F3D4318}" srcOrd="1" destOrd="2" presId="urn:microsoft.com/office/officeart/2005/8/layout/pyramid1"/>
    <dgm:cxn modelId="{742B1F4B-6097-4448-B45B-4A066FC38649}" srcId="{C2FE6BB7-ED70-4156-ACB2-ECA39262F6B3}" destId="{EFD137E1-1BFE-4035-9D11-F9A6E6721466}" srcOrd="2" destOrd="0" parTransId="{69319BD6-E2C0-4749-97E3-066899B8FEC7}" sibTransId="{693C316F-6D2C-4CAA-BC73-82397E9DEFB7}"/>
    <dgm:cxn modelId="{961E768D-8D4E-4583-B2FF-44FB1AAB1906}" type="presOf" srcId="{EFD137E1-1BFE-4035-9D11-F9A6E6721466}" destId="{F86071E9-EA86-4603-994D-15D29AE5940C}" srcOrd="0" destOrd="2" presId="urn:microsoft.com/office/officeart/2005/8/layout/pyramid1"/>
    <dgm:cxn modelId="{B159115F-CE01-458B-BC94-F156D6239704}" srcId="{AB1DA8F1-E5CB-431C-AC8A-2EDCDADF22B8}" destId="{1C7C0272-12EC-4573-9EA0-6D8D6E81E091}" srcOrd="2" destOrd="0" parTransId="{2026FBA4-EA36-4274-8D1E-CE725FE04EBE}" sibTransId="{76306C7D-274E-410A-A82F-AF25BD1CCBE2}"/>
    <dgm:cxn modelId="{4A74AD02-50FF-4142-A7CA-7942F14389B2}" type="presOf" srcId="{191322D9-76D3-48FF-A210-1E649A3ACC43}" destId="{321F7F12-AA27-4A42-96D4-9D1717C925B1}" srcOrd="0" destOrd="1" presId="urn:microsoft.com/office/officeart/2005/8/layout/pyramid1"/>
    <dgm:cxn modelId="{30899306-DECA-4701-952B-EC59910A71AD}" srcId="{DF685CBF-0C7F-46ED-9DA9-5A246A9D0546}" destId="{8FC4A446-D7C5-4302-A0BD-4765E59606E8}" srcOrd="0" destOrd="0" parTransId="{0FBC4C8E-D137-4201-AB56-7C516D4C18C8}" sibTransId="{ED35BAE7-0E64-4D9C-BA2F-9E0507D0FD6B}"/>
    <dgm:cxn modelId="{7A3A2C16-0CAD-4F85-82F6-4EF2CA0534EC}" type="presOf" srcId="{B44310B7-2152-46BA-8669-E5DF9D98C2B8}" destId="{85E7DAD3-48ED-42B6-8DA4-0CDE09A54441}" srcOrd="0" destOrd="0" presId="urn:microsoft.com/office/officeart/2005/8/layout/pyramid1"/>
    <dgm:cxn modelId="{DF3168F9-5E3F-4959-9033-106975A51201}" type="presOf" srcId="{191322D9-76D3-48FF-A210-1E649A3ACC43}" destId="{742204B5-18BE-487A-852D-367B618688CB}" srcOrd="1" destOrd="1" presId="urn:microsoft.com/office/officeart/2005/8/layout/pyramid1"/>
    <dgm:cxn modelId="{5F3CE61C-F5E6-4869-9F66-2F8AE1C4A991}" srcId="{C2FE6BB7-ED70-4156-ACB2-ECA39262F6B3}" destId="{B54E992C-AB09-47CE-BAF2-826B776E2A1E}" srcOrd="0" destOrd="0" parTransId="{41D99FC8-96E0-457F-B4B8-B7170A5A7B52}" sibTransId="{B1900935-BBF3-4A14-B751-B7097F170218}"/>
    <dgm:cxn modelId="{11709F7E-22D4-40AC-B57E-F0C5FA1E3B95}" srcId="{B938AD0E-6951-46ED-88F0-719B7BBDE18C}" destId="{CB04C5DC-A1FE-448E-A931-508EE99F5517}" srcOrd="2" destOrd="0" parTransId="{6303AC92-3202-42D9-B100-F013EDBD3615}" sibTransId="{A0BAB026-02A3-43B9-909A-CE2DA53E1D52}"/>
    <dgm:cxn modelId="{EA5F4EA6-9A99-4F8C-B767-64578D524FB2}" type="presOf" srcId="{9A85B6E2-37EB-44E0-8455-A44167AF5CC2}" destId="{BBDC5760-C806-4E7C-9430-9958CBAAC858}" srcOrd="1" destOrd="1" presId="urn:microsoft.com/office/officeart/2005/8/layout/pyramid1"/>
    <dgm:cxn modelId="{9ED82882-B978-4ED3-80E9-0E27A87F035F}" type="presOf" srcId="{5A7F0116-0EA1-4C0D-839D-D8A86286935C}" destId="{A5CDE1EC-F830-49D2-B211-D2D1E4007AE0}" srcOrd="0" destOrd="1" presId="urn:microsoft.com/office/officeart/2005/8/layout/pyramid1"/>
    <dgm:cxn modelId="{60323893-0992-4CA4-B325-0483597E7A41}" srcId="{B44310B7-2152-46BA-8669-E5DF9D98C2B8}" destId="{B938AD0E-6951-46ED-88F0-719B7BBDE18C}" srcOrd="0" destOrd="0" parTransId="{F7114ACB-003B-4559-944B-FF1321608891}" sibTransId="{38FFD878-55E1-4503-A780-48D3BA15CCD0}"/>
    <dgm:cxn modelId="{9BB3BAE5-55B0-4812-BB16-D566871939B6}" srcId="{B44310B7-2152-46BA-8669-E5DF9D98C2B8}" destId="{AB1DA8F1-E5CB-431C-AC8A-2EDCDADF22B8}" srcOrd="3" destOrd="0" parTransId="{A29756A5-02E7-4178-B83E-6297658BAF54}" sibTransId="{6D668EA5-D218-4C8C-9C04-E59433ABF380}"/>
    <dgm:cxn modelId="{E75EF6CF-8977-4448-B51E-4D28165A46E0}" srcId="{AB1DA8F1-E5CB-431C-AC8A-2EDCDADF22B8}" destId="{2FAB41AC-6BFA-4EC6-9859-0D1BD424DAEE}" srcOrd="0" destOrd="0" parTransId="{FA9EBBD5-6DF2-4A80-BAE6-D2059837D46F}" sibTransId="{39223A09-CEE9-496D-8642-CC7A2E51232D}"/>
    <dgm:cxn modelId="{64A1B285-A6AA-4933-A208-7B61A748BCA0}" srcId="{AB1DA8F1-E5CB-431C-AC8A-2EDCDADF22B8}" destId="{731D13E3-22E7-4B57-B491-CACDB7CAB376}" srcOrd="1" destOrd="0" parTransId="{91428B22-2AF9-4276-AB7F-670F56C9E806}" sibTransId="{C23E82F3-4489-4E66-BABD-22EB4B971985}"/>
    <dgm:cxn modelId="{DC6C3EAD-6BAC-4D47-8F4A-95670A16753F}" type="presOf" srcId="{1C7C0272-12EC-4573-9EA0-6D8D6E81E091}" destId="{5394CFF5-2710-4BB6-A253-A41F27C7B5F4}" srcOrd="1" destOrd="2" presId="urn:microsoft.com/office/officeart/2005/8/layout/pyramid1"/>
    <dgm:cxn modelId="{94E39C2A-098F-4BD5-B711-7AE14E66DE11}" type="presOf" srcId="{CB04C5DC-A1FE-448E-A931-508EE99F5517}" destId="{321F7F12-AA27-4A42-96D4-9D1717C925B1}" srcOrd="0" destOrd="2" presId="urn:microsoft.com/office/officeart/2005/8/layout/pyramid1"/>
    <dgm:cxn modelId="{0D2F5930-305C-4B8E-8CE7-F6284C74D8E6}" type="presOf" srcId="{731D13E3-22E7-4B57-B491-CACDB7CAB376}" destId="{5394CFF5-2710-4BB6-A253-A41F27C7B5F4}" srcOrd="1" destOrd="1" presId="urn:microsoft.com/office/officeart/2005/8/layout/pyramid1"/>
    <dgm:cxn modelId="{0C080521-D7DF-46CB-8FA7-317644917EE4}" type="presOf" srcId="{2FAB41AC-6BFA-4EC6-9859-0D1BD424DAEE}" destId="{E4D6A055-7ABA-44FF-8046-F3325E55970F}" srcOrd="0" destOrd="0" presId="urn:microsoft.com/office/officeart/2005/8/layout/pyramid1"/>
    <dgm:cxn modelId="{A417A8ED-3B7E-4BD2-8EEC-527BB2CBAE2B}" srcId="{B44310B7-2152-46BA-8669-E5DF9D98C2B8}" destId="{C2FE6BB7-ED70-4156-ACB2-ECA39262F6B3}" srcOrd="1" destOrd="0" parTransId="{D7F637A7-4B0F-4183-B6FF-0FFB4317DB16}" sibTransId="{145F71E7-F101-48D3-8B6C-C699D2A7BD05}"/>
    <dgm:cxn modelId="{A923EFE1-670A-427A-831F-536BA0FFF72D}" type="presOf" srcId="{C2FE6BB7-ED70-4156-ACB2-ECA39262F6B3}" destId="{DBB95853-11CF-4C99-8971-D149A728710F}" srcOrd="1" destOrd="0" presId="urn:microsoft.com/office/officeart/2005/8/layout/pyramid1"/>
    <dgm:cxn modelId="{D857DF72-3BC2-49FD-B7A0-518E87ABD75D}" type="presOf" srcId="{B938AD0E-6951-46ED-88F0-719B7BBDE18C}" destId="{EBABC0EE-FACD-492B-84ED-21DC5ADD0036}" srcOrd="1" destOrd="0" presId="urn:microsoft.com/office/officeart/2005/8/layout/pyramid1"/>
    <dgm:cxn modelId="{C8676B9D-4432-405A-8819-6EA926CAB09D}" type="presOf" srcId="{8FC4A446-D7C5-4302-A0BD-4765E59606E8}" destId="{A5CDE1EC-F830-49D2-B211-D2D1E4007AE0}" srcOrd="0" destOrd="0" presId="urn:microsoft.com/office/officeart/2005/8/layout/pyramid1"/>
    <dgm:cxn modelId="{401DAB9A-90BC-4160-B86C-902BBB176B6E}" type="presOf" srcId="{B3F9FC67-2D6B-434B-B114-202C5CF9DD55}" destId="{5394CFF5-2710-4BB6-A253-A41F27C7B5F4}" srcOrd="1" destOrd="3" presId="urn:microsoft.com/office/officeart/2005/8/layout/pyramid1"/>
    <dgm:cxn modelId="{386E5694-68FD-4B3C-8D8D-DBCC610423F8}" type="presOf" srcId="{CB04C5DC-A1FE-448E-A931-508EE99F5517}" destId="{742204B5-18BE-487A-852D-367B618688CB}" srcOrd="1" destOrd="2" presId="urn:microsoft.com/office/officeart/2005/8/layout/pyramid1"/>
    <dgm:cxn modelId="{91792DF1-19E6-4D70-BF37-89B30B7CF31F}" srcId="{C2FE6BB7-ED70-4156-ACB2-ECA39262F6B3}" destId="{9A85B6E2-37EB-44E0-8455-A44167AF5CC2}" srcOrd="1" destOrd="0" parTransId="{4A6620DE-D858-43CD-80EE-4F674456CF32}" sibTransId="{77C3B574-DC89-401B-AD7C-F585C1ED3A0E}"/>
    <dgm:cxn modelId="{51FDC3E4-083A-4ABB-B096-7D956F3B0D32}" type="presOf" srcId="{B54E992C-AB09-47CE-BAF2-826B776E2A1E}" destId="{BBDC5760-C806-4E7C-9430-9958CBAAC858}" srcOrd="1" destOrd="0" presId="urn:microsoft.com/office/officeart/2005/8/layout/pyramid1"/>
    <dgm:cxn modelId="{2960FB80-6733-497E-9D39-04D091002D6A}" srcId="{AB1DA8F1-E5CB-431C-AC8A-2EDCDADF22B8}" destId="{B3F9FC67-2D6B-434B-B114-202C5CF9DD55}" srcOrd="3" destOrd="0" parTransId="{38502BC3-0481-41DF-8526-BC4EE234DB37}" sibTransId="{5C9081FC-A0FB-423B-8534-5059BF7D3DD4}"/>
    <dgm:cxn modelId="{AB28D047-004D-4616-A323-19B9E6B2BB12}" srcId="{DF685CBF-0C7F-46ED-9DA9-5A246A9D0546}" destId="{5A7F0116-0EA1-4C0D-839D-D8A86286935C}" srcOrd="1" destOrd="0" parTransId="{738AEBB1-8E39-47E8-8AB7-B6D5A0EAD87F}" sibTransId="{B0FF5C38-BA13-4D66-A50D-58A687D80DDD}"/>
    <dgm:cxn modelId="{AC52783D-ED3A-4AE5-A414-526660333DD2}" type="presOf" srcId="{AB1DA8F1-E5CB-431C-AC8A-2EDCDADF22B8}" destId="{B74D25CE-63F8-4E09-BEAD-584E34F15713}" srcOrd="1" destOrd="0" presId="urn:microsoft.com/office/officeart/2005/8/layout/pyramid1"/>
    <dgm:cxn modelId="{09399F17-FCCD-4818-922A-AFCAE4490155}" type="presOf" srcId="{79D25AC8-3813-47B7-8F24-5451E8012FB5}" destId="{742204B5-18BE-487A-852D-367B618688CB}" srcOrd="1" destOrd="0" presId="urn:microsoft.com/office/officeart/2005/8/layout/pyramid1"/>
    <dgm:cxn modelId="{2BE44600-6378-4224-822C-AA8FFD6E24A1}" type="presOf" srcId="{8FC4A446-D7C5-4302-A0BD-4765E59606E8}" destId="{DB1C0419-4D14-4024-88D0-115D0F3D4318}" srcOrd="1" destOrd="0" presId="urn:microsoft.com/office/officeart/2005/8/layout/pyramid1"/>
    <dgm:cxn modelId="{FEAB491D-E825-450F-BAC0-82626C2D58F3}" type="presOf" srcId="{B938AD0E-6951-46ED-88F0-719B7BBDE18C}" destId="{330889E2-B006-4DC4-B981-9F695955AF6F}" srcOrd="0" destOrd="0" presId="urn:microsoft.com/office/officeart/2005/8/layout/pyramid1"/>
    <dgm:cxn modelId="{EF50744E-68EE-4710-8EEF-B7A8EF2750B6}" type="presOf" srcId="{DF685CBF-0C7F-46ED-9DA9-5A246A9D0546}" destId="{60DF494B-8CBE-44A3-AC27-016B7F9C873D}" srcOrd="0" destOrd="0" presId="urn:microsoft.com/office/officeart/2005/8/layout/pyramid1"/>
    <dgm:cxn modelId="{A2AC0E20-69D6-4ACD-A30D-83506A8099E9}" srcId="{B44310B7-2152-46BA-8669-E5DF9D98C2B8}" destId="{DF685CBF-0C7F-46ED-9DA9-5A246A9D0546}" srcOrd="2" destOrd="0" parTransId="{A82BF747-581F-46DA-898A-D4FE1D99B80A}" sibTransId="{9DF5DC4D-B7B3-4D7F-8253-B8D057D809C1}"/>
    <dgm:cxn modelId="{456AA0A4-AAF9-4674-84D5-D5E37BCA986F}" type="presOf" srcId="{EFD137E1-1BFE-4035-9D11-F9A6E6721466}" destId="{BBDC5760-C806-4E7C-9430-9958CBAAC858}" srcOrd="1" destOrd="2" presId="urn:microsoft.com/office/officeart/2005/8/layout/pyramid1"/>
    <dgm:cxn modelId="{CB795589-E216-4276-A2DF-30E4F82D3086}" type="presOf" srcId="{79D25AC8-3813-47B7-8F24-5451E8012FB5}" destId="{321F7F12-AA27-4A42-96D4-9D1717C925B1}" srcOrd="0" destOrd="0" presId="urn:microsoft.com/office/officeart/2005/8/layout/pyramid1"/>
    <dgm:cxn modelId="{0F59308F-4935-43B6-BE93-B78A00FA9890}" type="presOf" srcId="{B3F9FC67-2D6B-434B-B114-202C5CF9DD55}" destId="{E4D6A055-7ABA-44FF-8046-F3325E55970F}" srcOrd="0" destOrd="3" presId="urn:microsoft.com/office/officeart/2005/8/layout/pyramid1"/>
    <dgm:cxn modelId="{9A11E9FC-2A88-4FB3-B4C3-AB0DBEF5F9C4}" type="presOf" srcId="{B54E992C-AB09-47CE-BAF2-826B776E2A1E}" destId="{F86071E9-EA86-4603-994D-15D29AE5940C}" srcOrd="0" destOrd="0" presId="urn:microsoft.com/office/officeart/2005/8/layout/pyramid1"/>
    <dgm:cxn modelId="{27A557F0-3121-42C7-ABDC-1272364027CE}" type="presOf" srcId="{731D13E3-22E7-4B57-B491-CACDB7CAB376}" destId="{E4D6A055-7ABA-44FF-8046-F3325E55970F}" srcOrd="0" destOrd="1" presId="urn:microsoft.com/office/officeart/2005/8/layout/pyramid1"/>
    <dgm:cxn modelId="{E02825A3-868C-4575-A3BE-F9172BBE2F67}" type="presOf" srcId="{DF685CBF-0C7F-46ED-9DA9-5A246A9D0546}" destId="{2BFDB37F-CF52-423D-A39D-AC68D1925BFA}" srcOrd="1" destOrd="0" presId="urn:microsoft.com/office/officeart/2005/8/layout/pyramid1"/>
    <dgm:cxn modelId="{97469041-62F4-4F16-AC9A-3BB582C4DC5A}" srcId="{B938AD0E-6951-46ED-88F0-719B7BBDE18C}" destId="{79D25AC8-3813-47B7-8F24-5451E8012FB5}" srcOrd="0" destOrd="0" parTransId="{17C36727-754D-4A33-A896-1997A33F6275}" sibTransId="{CD93C187-3F0A-460E-A0CB-8AD0AF013887}"/>
    <dgm:cxn modelId="{2CABB9B9-608A-4919-8164-6FB86C835916}" srcId="{DF685CBF-0C7F-46ED-9DA9-5A246A9D0546}" destId="{5C0FCC63-2C8E-405A-A251-67A56F844ECD}" srcOrd="2" destOrd="0" parTransId="{9DE6ECEB-3FDF-4428-8C7D-B2228E8A9E03}" sibTransId="{F3B367C7-9ADC-4F2C-AA8C-0FC884C41A25}"/>
    <dgm:cxn modelId="{3458DCD8-9E13-43AE-A7D1-16E90EDD184B}" type="presOf" srcId="{AB1DA8F1-E5CB-431C-AC8A-2EDCDADF22B8}" destId="{BFD435F7-CE9B-46C7-8FB7-069D7FDA3312}" srcOrd="0" destOrd="0" presId="urn:microsoft.com/office/officeart/2005/8/layout/pyramid1"/>
    <dgm:cxn modelId="{D8A82302-D64F-41AE-9422-8C91843B941A}" type="presOf" srcId="{9A85B6E2-37EB-44E0-8455-A44167AF5CC2}" destId="{F86071E9-EA86-4603-994D-15D29AE5940C}" srcOrd="0" destOrd="1" presId="urn:microsoft.com/office/officeart/2005/8/layout/pyramid1"/>
    <dgm:cxn modelId="{377748E8-38AF-4A1F-A9AE-15AD3C9A13E3}" type="presParOf" srcId="{85E7DAD3-48ED-42B6-8DA4-0CDE09A54441}" destId="{2E8918CF-BDDA-4FAA-9DC0-A1635D509685}" srcOrd="0" destOrd="0" presId="urn:microsoft.com/office/officeart/2005/8/layout/pyramid1"/>
    <dgm:cxn modelId="{ECB184BB-961F-48BF-BF31-B634D4113760}" type="presParOf" srcId="{2E8918CF-BDDA-4FAA-9DC0-A1635D509685}" destId="{321F7F12-AA27-4A42-96D4-9D1717C925B1}" srcOrd="0" destOrd="0" presId="urn:microsoft.com/office/officeart/2005/8/layout/pyramid1"/>
    <dgm:cxn modelId="{311A2C4C-5A1F-496E-B11C-F7B002562746}" type="presParOf" srcId="{2E8918CF-BDDA-4FAA-9DC0-A1635D509685}" destId="{742204B5-18BE-487A-852D-367B618688CB}" srcOrd="1" destOrd="0" presId="urn:microsoft.com/office/officeart/2005/8/layout/pyramid1"/>
    <dgm:cxn modelId="{AF2E3313-03D0-42E2-9FC4-2416A2299EDC}" type="presParOf" srcId="{2E8918CF-BDDA-4FAA-9DC0-A1635D509685}" destId="{330889E2-B006-4DC4-B981-9F695955AF6F}" srcOrd="2" destOrd="0" presId="urn:microsoft.com/office/officeart/2005/8/layout/pyramid1"/>
    <dgm:cxn modelId="{B6601E36-2710-480C-83F9-6B63D9074FE9}" type="presParOf" srcId="{2E8918CF-BDDA-4FAA-9DC0-A1635D509685}" destId="{EBABC0EE-FACD-492B-84ED-21DC5ADD0036}" srcOrd="3" destOrd="0" presId="urn:microsoft.com/office/officeart/2005/8/layout/pyramid1"/>
    <dgm:cxn modelId="{F4DC59BE-65A9-4719-91A7-F73822A4F427}" type="presParOf" srcId="{85E7DAD3-48ED-42B6-8DA4-0CDE09A54441}" destId="{74922894-32D9-4A3C-AA6F-F0B1BB6DE6F5}" srcOrd="1" destOrd="0" presId="urn:microsoft.com/office/officeart/2005/8/layout/pyramid1"/>
    <dgm:cxn modelId="{72CD91CF-9827-462A-AAAF-7DF6C9552F20}" type="presParOf" srcId="{74922894-32D9-4A3C-AA6F-F0B1BB6DE6F5}" destId="{F86071E9-EA86-4603-994D-15D29AE5940C}" srcOrd="0" destOrd="0" presId="urn:microsoft.com/office/officeart/2005/8/layout/pyramid1"/>
    <dgm:cxn modelId="{4D028705-51EF-4066-A621-BEC1411C10FD}" type="presParOf" srcId="{74922894-32D9-4A3C-AA6F-F0B1BB6DE6F5}" destId="{BBDC5760-C806-4E7C-9430-9958CBAAC858}" srcOrd="1" destOrd="0" presId="urn:microsoft.com/office/officeart/2005/8/layout/pyramid1"/>
    <dgm:cxn modelId="{3C604622-EF6E-493E-A9DB-1D9CDD85EBF4}" type="presParOf" srcId="{74922894-32D9-4A3C-AA6F-F0B1BB6DE6F5}" destId="{2DBA8C40-55C7-43B9-AC58-4EAC20E40019}" srcOrd="2" destOrd="0" presId="urn:microsoft.com/office/officeart/2005/8/layout/pyramid1"/>
    <dgm:cxn modelId="{0EB8B3B3-40DC-4043-89CC-37E7C1934FDB}" type="presParOf" srcId="{74922894-32D9-4A3C-AA6F-F0B1BB6DE6F5}" destId="{DBB95853-11CF-4C99-8971-D149A728710F}" srcOrd="3" destOrd="0" presId="urn:microsoft.com/office/officeart/2005/8/layout/pyramid1"/>
    <dgm:cxn modelId="{1F00795C-6FBA-49B6-A11C-BE2FD13393D4}" type="presParOf" srcId="{85E7DAD3-48ED-42B6-8DA4-0CDE09A54441}" destId="{08B15AAB-0B2D-4E2B-BA46-5DBCD9E237D6}" srcOrd="2" destOrd="0" presId="urn:microsoft.com/office/officeart/2005/8/layout/pyramid1"/>
    <dgm:cxn modelId="{F5DDF68C-EFC5-4EA5-AB48-C9ED78663E2B}" type="presParOf" srcId="{08B15AAB-0B2D-4E2B-BA46-5DBCD9E237D6}" destId="{A5CDE1EC-F830-49D2-B211-D2D1E4007AE0}" srcOrd="0" destOrd="0" presId="urn:microsoft.com/office/officeart/2005/8/layout/pyramid1"/>
    <dgm:cxn modelId="{9BCBF91F-2EC6-454F-AA52-D9C14B62E981}" type="presParOf" srcId="{08B15AAB-0B2D-4E2B-BA46-5DBCD9E237D6}" destId="{DB1C0419-4D14-4024-88D0-115D0F3D4318}" srcOrd="1" destOrd="0" presId="urn:microsoft.com/office/officeart/2005/8/layout/pyramid1"/>
    <dgm:cxn modelId="{40E9284A-0214-4F86-A203-1EF7233F11C3}" type="presParOf" srcId="{08B15AAB-0B2D-4E2B-BA46-5DBCD9E237D6}" destId="{60DF494B-8CBE-44A3-AC27-016B7F9C873D}" srcOrd="2" destOrd="0" presId="urn:microsoft.com/office/officeart/2005/8/layout/pyramid1"/>
    <dgm:cxn modelId="{956FA98A-D664-46AC-9EFC-C8FFCB9EE200}" type="presParOf" srcId="{08B15AAB-0B2D-4E2B-BA46-5DBCD9E237D6}" destId="{2BFDB37F-CF52-423D-A39D-AC68D1925BFA}" srcOrd="3" destOrd="0" presId="urn:microsoft.com/office/officeart/2005/8/layout/pyramid1"/>
    <dgm:cxn modelId="{9B716AE9-1B06-4B4B-8656-A634CBD097B2}" type="presParOf" srcId="{85E7DAD3-48ED-42B6-8DA4-0CDE09A54441}" destId="{8E7C2E43-D091-422A-8263-A4A11B70702C}" srcOrd="3" destOrd="0" presId="urn:microsoft.com/office/officeart/2005/8/layout/pyramid1"/>
    <dgm:cxn modelId="{F81CCE28-C0B8-4B3A-A0FD-04443C0B705A}" type="presParOf" srcId="{8E7C2E43-D091-422A-8263-A4A11B70702C}" destId="{E4D6A055-7ABA-44FF-8046-F3325E55970F}" srcOrd="0" destOrd="0" presId="urn:microsoft.com/office/officeart/2005/8/layout/pyramid1"/>
    <dgm:cxn modelId="{440E436E-9F21-4903-B1D3-0D2DD07511D1}" type="presParOf" srcId="{8E7C2E43-D091-422A-8263-A4A11B70702C}" destId="{5394CFF5-2710-4BB6-A253-A41F27C7B5F4}" srcOrd="1" destOrd="0" presId="urn:microsoft.com/office/officeart/2005/8/layout/pyramid1"/>
    <dgm:cxn modelId="{A6D38C8E-EAB7-4D1C-BB9A-884AD2436363}" type="presParOf" srcId="{8E7C2E43-D091-422A-8263-A4A11B70702C}" destId="{BFD435F7-CE9B-46C7-8FB7-069D7FDA3312}" srcOrd="2" destOrd="0" presId="urn:microsoft.com/office/officeart/2005/8/layout/pyramid1"/>
    <dgm:cxn modelId="{5CD970FA-AB6B-485A-81E7-9C135726AEE6}" type="presParOf" srcId="{8E7C2E43-D091-422A-8263-A4A11B70702C}" destId="{B74D25CE-63F8-4E09-BEAD-584E34F15713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3A375-492D-41B5-A350-B1C283363856}">
      <dsp:nvSpPr>
        <dsp:cNvPr id="0" name=""/>
        <dsp:cNvSpPr/>
      </dsp:nvSpPr>
      <dsp:spPr>
        <a:xfrm>
          <a:off x="2612" y="0"/>
          <a:ext cx="1795230" cy="89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Definition</a:t>
          </a:r>
          <a:endParaRPr lang="en-US" sz="2400" kern="1200" dirty="0"/>
        </a:p>
      </dsp:txBody>
      <dsp:txXfrm>
        <a:off x="2612" y="0"/>
        <a:ext cx="1795230" cy="893420"/>
      </dsp:txXfrm>
    </dsp:sp>
    <dsp:sp modelId="{5A8BB163-FDFB-478A-92CB-EDC918C6CFE2}">
      <dsp:nvSpPr>
        <dsp:cNvPr id="0" name=""/>
        <dsp:cNvSpPr/>
      </dsp:nvSpPr>
      <dsp:spPr>
        <a:xfrm>
          <a:off x="20876" y="886227"/>
          <a:ext cx="1758701" cy="3609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Form of lending to a company or the government</a:t>
          </a:r>
          <a:endParaRPr lang="en-US" sz="2000" kern="1200" dirty="0"/>
        </a:p>
      </dsp:txBody>
      <dsp:txXfrm>
        <a:off x="20876" y="886227"/>
        <a:ext cx="1758701" cy="3609732"/>
      </dsp:txXfrm>
    </dsp:sp>
    <dsp:sp modelId="{968194E0-3C10-4CA4-A286-EBC72F3CF80F}">
      <dsp:nvSpPr>
        <dsp:cNvPr id="0" name=""/>
        <dsp:cNvSpPr/>
      </dsp:nvSpPr>
      <dsp:spPr>
        <a:xfrm>
          <a:off x="2044060" y="0"/>
          <a:ext cx="1795230" cy="89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Description</a:t>
          </a:r>
          <a:endParaRPr lang="en-US" sz="2400" kern="1200" dirty="0"/>
        </a:p>
      </dsp:txBody>
      <dsp:txXfrm>
        <a:off x="2044060" y="0"/>
        <a:ext cx="1795230" cy="893420"/>
      </dsp:txXfrm>
    </dsp:sp>
    <dsp:sp modelId="{C85ED0ED-A992-4F71-AADD-8D0309677A7B}">
      <dsp:nvSpPr>
        <dsp:cNvPr id="0" name=""/>
        <dsp:cNvSpPr/>
      </dsp:nvSpPr>
      <dsp:spPr>
        <a:xfrm>
          <a:off x="2062324" y="902165"/>
          <a:ext cx="1758701" cy="3609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Organization pays interest to the lender (purchaser) until the maturity date is reached</a:t>
          </a:r>
          <a:endParaRPr lang="en-US" sz="1800" kern="1200" dirty="0"/>
        </a:p>
      </dsp:txBody>
      <dsp:txXfrm>
        <a:off x="2062324" y="902165"/>
        <a:ext cx="1758701" cy="3609732"/>
      </dsp:txXfrm>
    </dsp:sp>
    <dsp:sp modelId="{73304103-B47C-4A91-BDFE-3CD94C682050}">
      <dsp:nvSpPr>
        <dsp:cNvPr id="0" name=""/>
        <dsp:cNvSpPr/>
      </dsp:nvSpPr>
      <dsp:spPr>
        <a:xfrm>
          <a:off x="4085509" y="0"/>
          <a:ext cx="1795230" cy="89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Investment Risk</a:t>
          </a:r>
          <a:endParaRPr lang="en-US" sz="2400" kern="1200" dirty="0"/>
        </a:p>
      </dsp:txBody>
      <dsp:txXfrm>
        <a:off x="4085509" y="0"/>
        <a:ext cx="1795230" cy="893420"/>
      </dsp:txXfrm>
    </dsp:sp>
    <dsp:sp modelId="{0C803F83-37A2-44DF-B2AB-8605ABEDF4EA}">
      <dsp:nvSpPr>
        <dsp:cNvPr id="0" name=""/>
        <dsp:cNvSpPr/>
      </dsp:nvSpPr>
      <dsp:spPr>
        <a:xfrm>
          <a:off x="4103773" y="902165"/>
          <a:ext cx="1758701" cy="3609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Least amount (typically)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Depends on the type of bond</a:t>
          </a:r>
          <a:endParaRPr lang="en-US" sz="2000" kern="1200" dirty="0"/>
        </a:p>
      </dsp:txBody>
      <dsp:txXfrm>
        <a:off x="4103773" y="902165"/>
        <a:ext cx="1758701" cy="3609732"/>
      </dsp:txXfrm>
    </dsp:sp>
    <dsp:sp modelId="{DCC69B8E-62EC-4239-9DF2-525235CE5AF6}">
      <dsp:nvSpPr>
        <dsp:cNvPr id="0" name=""/>
        <dsp:cNvSpPr/>
      </dsp:nvSpPr>
      <dsp:spPr>
        <a:xfrm>
          <a:off x="6126957" y="0"/>
          <a:ext cx="1795230" cy="89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Return</a:t>
          </a:r>
          <a:endParaRPr lang="en-US" sz="2400" kern="1200" dirty="0"/>
        </a:p>
      </dsp:txBody>
      <dsp:txXfrm>
        <a:off x="6126957" y="0"/>
        <a:ext cx="1795230" cy="893420"/>
      </dsp:txXfrm>
    </dsp:sp>
    <dsp:sp modelId="{04FAA634-244D-4C71-95CF-3D71BDC5EE91}">
      <dsp:nvSpPr>
        <dsp:cNvPr id="0" name=""/>
        <dsp:cNvSpPr/>
      </dsp:nvSpPr>
      <dsp:spPr>
        <a:xfrm>
          <a:off x="6145221" y="902165"/>
          <a:ext cx="1758701" cy="36097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Fixed interest rate</a:t>
          </a:r>
          <a:endParaRPr lang="en-US" sz="2800" kern="1200" dirty="0"/>
        </a:p>
      </dsp:txBody>
      <dsp:txXfrm>
        <a:off x="6145221" y="902165"/>
        <a:ext cx="1758701" cy="36097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D5A22-54A6-4FC7-8ABE-BE28D45F8391}">
      <dsp:nvSpPr>
        <dsp:cNvPr id="0" name=""/>
        <dsp:cNvSpPr/>
      </dsp:nvSpPr>
      <dsp:spPr>
        <a:xfrm>
          <a:off x="401571" y="0"/>
          <a:ext cx="7426456" cy="10816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71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Included</a:t>
          </a:r>
          <a:endParaRPr lang="en-US" sz="2000" kern="1200" dirty="0"/>
        </a:p>
      </dsp:txBody>
      <dsp:txXfrm>
        <a:off x="401571" y="270416"/>
        <a:ext cx="7156040" cy="540831"/>
      </dsp:txXfrm>
    </dsp:sp>
    <dsp:sp modelId="{13ACF91A-5848-4D99-823C-EBB0BA35BE3B}">
      <dsp:nvSpPr>
        <dsp:cNvPr id="0" name=""/>
        <dsp:cNvSpPr/>
      </dsp:nvSpPr>
      <dsp:spPr>
        <a:xfrm>
          <a:off x="401571" y="836799"/>
          <a:ext cx="3431023" cy="2414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Bonds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Stocks</a:t>
          </a:r>
          <a:br>
            <a:rPr lang="en-US" sz="2400" kern="1200" dirty="0" smtClean="0"/>
          </a:br>
          <a:r>
            <a:rPr lang="en-US" sz="2400" kern="1200" dirty="0" smtClean="0"/>
            <a:t>Real Estate</a:t>
          </a:r>
          <a:br>
            <a:rPr lang="en-US" sz="2400" kern="1200" dirty="0" smtClean="0"/>
          </a:br>
          <a:r>
            <a:rPr lang="en-US" sz="2400" kern="1200" dirty="0" smtClean="0"/>
            <a:t>Speculative Investments</a:t>
          </a:r>
          <a:endParaRPr lang="en-US" sz="2400" kern="1200" dirty="0"/>
        </a:p>
      </dsp:txBody>
      <dsp:txXfrm>
        <a:off x="401571" y="836799"/>
        <a:ext cx="3431023" cy="2414329"/>
      </dsp:txXfrm>
    </dsp:sp>
    <dsp:sp modelId="{DE06CD44-867A-48AA-80D6-4A6DB8D2E777}">
      <dsp:nvSpPr>
        <dsp:cNvPr id="0" name=""/>
        <dsp:cNvSpPr/>
      </dsp:nvSpPr>
      <dsp:spPr>
        <a:xfrm>
          <a:off x="3832594" y="360433"/>
          <a:ext cx="3995433" cy="10816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71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Type of Returns</a:t>
          </a:r>
          <a:endParaRPr lang="en-US" sz="2000" kern="1200" dirty="0"/>
        </a:p>
      </dsp:txBody>
      <dsp:txXfrm>
        <a:off x="3832594" y="630849"/>
        <a:ext cx="3725017" cy="540831"/>
      </dsp:txXfrm>
    </dsp:sp>
    <dsp:sp modelId="{D2037051-4FF2-4D1C-A5D4-A40D78681916}">
      <dsp:nvSpPr>
        <dsp:cNvPr id="0" name=""/>
        <dsp:cNvSpPr/>
      </dsp:nvSpPr>
      <dsp:spPr>
        <a:xfrm>
          <a:off x="3832594" y="1197233"/>
          <a:ext cx="3431023" cy="2414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Interest 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Dividends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Rents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Capital Gains</a:t>
          </a:r>
          <a:endParaRPr lang="en-US" sz="2400" kern="1200" dirty="0"/>
        </a:p>
      </dsp:txBody>
      <dsp:txXfrm>
        <a:off x="3832594" y="1197233"/>
        <a:ext cx="3431023" cy="24143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5870B-6178-4FD6-8F62-F98FE87E9789}">
      <dsp:nvSpPr>
        <dsp:cNvPr id="0" name=""/>
        <dsp:cNvSpPr/>
      </dsp:nvSpPr>
      <dsp:spPr>
        <a:xfrm>
          <a:off x="1354012" y="0"/>
          <a:ext cx="1915926" cy="106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Calibri" pitchFamily="34" charset="0"/>
            </a:rPr>
            <a:t>Advantage</a:t>
          </a:r>
          <a:endParaRPr lang="en-US" sz="2800" b="1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385187" y="31175"/>
        <a:ext cx="1853576" cy="1002053"/>
      </dsp:txXfrm>
    </dsp:sp>
    <dsp:sp modelId="{1C2749F6-7324-4959-B7A5-EAE08635660E}">
      <dsp:nvSpPr>
        <dsp:cNvPr id="0" name=""/>
        <dsp:cNvSpPr/>
      </dsp:nvSpPr>
      <dsp:spPr>
        <a:xfrm>
          <a:off x="4121461" y="0"/>
          <a:ext cx="1915926" cy="1064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Calibri" pitchFamily="34" charset="0"/>
            </a:rPr>
            <a:t>Disadvantage</a:t>
          </a:r>
          <a:endParaRPr lang="en-US" sz="2200" b="1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4152636" y="31175"/>
        <a:ext cx="1853576" cy="1002053"/>
      </dsp:txXfrm>
    </dsp:sp>
    <dsp:sp modelId="{E0E27AE8-95F5-4F30-A893-819AF0881FFA}">
      <dsp:nvSpPr>
        <dsp:cNvPr id="0" name=""/>
        <dsp:cNvSpPr/>
      </dsp:nvSpPr>
      <dsp:spPr>
        <a:xfrm>
          <a:off x="3296548" y="4523715"/>
          <a:ext cx="798302" cy="798302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624EB-F66E-4CCB-A611-B6DDF433E912}">
      <dsp:nvSpPr>
        <dsp:cNvPr id="0" name=""/>
        <dsp:cNvSpPr/>
      </dsp:nvSpPr>
      <dsp:spPr>
        <a:xfrm rot="21360000">
          <a:off x="1300060" y="4181633"/>
          <a:ext cx="4791279" cy="33503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BDECD-18F5-43AB-B7F8-96F32A660897}">
      <dsp:nvSpPr>
        <dsp:cNvPr id="0" name=""/>
        <dsp:cNvSpPr/>
      </dsp:nvSpPr>
      <dsp:spPr>
        <a:xfrm rot="21360000">
          <a:off x="1272661" y="2834532"/>
          <a:ext cx="1972187" cy="1398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340934" y="2902805"/>
        <a:ext cx="1835641" cy="1262029"/>
      </dsp:txXfrm>
    </dsp:sp>
    <dsp:sp modelId="{058D959B-113E-4D5D-9965-94E27B00C13C}">
      <dsp:nvSpPr>
        <dsp:cNvPr id="0" name=""/>
        <dsp:cNvSpPr/>
      </dsp:nvSpPr>
      <dsp:spPr>
        <a:xfrm rot="21360000">
          <a:off x="1166221" y="1386943"/>
          <a:ext cx="1972187" cy="1398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1234494" y="1455216"/>
        <a:ext cx="1835641" cy="1262029"/>
      </dsp:txXfrm>
    </dsp:sp>
    <dsp:sp modelId="{13077625-1E84-4BA8-ABAF-A274D09DDE7A}">
      <dsp:nvSpPr>
        <dsp:cNvPr id="0" name=""/>
        <dsp:cNvSpPr/>
      </dsp:nvSpPr>
      <dsp:spPr>
        <a:xfrm rot="21360000">
          <a:off x="4013500" y="2642939"/>
          <a:ext cx="1972187" cy="1398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4081773" y="2711212"/>
        <a:ext cx="1835641" cy="12620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FFAB6-A695-48B1-A02C-5C90834E8FC8}">
      <dsp:nvSpPr>
        <dsp:cNvPr id="0" name=""/>
        <dsp:cNvSpPr/>
      </dsp:nvSpPr>
      <dsp:spPr>
        <a:xfrm rot="5400000">
          <a:off x="560642" y="1473146"/>
          <a:ext cx="982010" cy="11179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34449-085E-4877-AB83-5C7EA1DB1C11}">
      <dsp:nvSpPr>
        <dsp:cNvPr id="0" name=""/>
        <dsp:cNvSpPr/>
      </dsp:nvSpPr>
      <dsp:spPr>
        <a:xfrm>
          <a:off x="300469" y="384568"/>
          <a:ext cx="1653127" cy="11571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Index Fund</a:t>
          </a:r>
          <a:endParaRPr lang="en-US" sz="2900" kern="1200" dirty="0"/>
        </a:p>
      </dsp:txBody>
      <dsp:txXfrm>
        <a:off x="356966" y="441065"/>
        <a:ext cx="1540133" cy="1044141"/>
      </dsp:txXfrm>
    </dsp:sp>
    <dsp:sp modelId="{B658F97A-93B0-4594-8BEA-0E341B6BCABA}">
      <dsp:nvSpPr>
        <dsp:cNvPr id="0" name=""/>
        <dsp:cNvSpPr/>
      </dsp:nvSpPr>
      <dsp:spPr>
        <a:xfrm>
          <a:off x="1979404" y="516373"/>
          <a:ext cx="5107930" cy="935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Type of mutual fund designed to reduce fees by investing in the stocks and bonds that make up the index</a:t>
          </a:r>
          <a:endParaRPr lang="en-US" sz="2400" kern="1200" dirty="0"/>
        </a:p>
      </dsp:txBody>
      <dsp:txXfrm>
        <a:off x="1979404" y="516373"/>
        <a:ext cx="5107930" cy="935247"/>
      </dsp:txXfrm>
    </dsp:sp>
    <dsp:sp modelId="{E0D47651-26DD-45FE-97EC-3E06A7678FD9}">
      <dsp:nvSpPr>
        <dsp:cNvPr id="0" name=""/>
        <dsp:cNvSpPr/>
      </dsp:nvSpPr>
      <dsp:spPr>
        <a:xfrm rot="5400000">
          <a:off x="2569460" y="2772991"/>
          <a:ext cx="982010" cy="11179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4EB70-8FE4-4F5E-B0C2-F25510B22560}">
      <dsp:nvSpPr>
        <dsp:cNvPr id="0" name=""/>
        <dsp:cNvSpPr/>
      </dsp:nvSpPr>
      <dsp:spPr>
        <a:xfrm>
          <a:off x="2309275" y="1684413"/>
          <a:ext cx="1653127" cy="11571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Index</a:t>
          </a:r>
          <a:endParaRPr lang="en-US" sz="2900" kern="1200" dirty="0"/>
        </a:p>
      </dsp:txBody>
      <dsp:txXfrm>
        <a:off x="2365772" y="1740910"/>
        <a:ext cx="1540133" cy="1044141"/>
      </dsp:txXfrm>
    </dsp:sp>
    <dsp:sp modelId="{8B942E4C-5031-45E6-B7AD-A4C2549156AE}">
      <dsp:nvSpPr>
        <dsp:cNvPr id="0" name=""/>
        <dsp:cNvSpPr/>
      </dsp:nvSpPr>
      <dsp:spPr>
        <a:xfrm>
          <a:off x="3962405" y="1837644"/>
          <a:ext cx="3721503" cy="935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Group of similar stocks and bonds</a:t>
          </a:r>
          <a:endParaRPr lang="en-US" sz="2400" kern="1200" dirty="0"/>
        </a:p>
      </dsp:txBody>
      <dsp:txXfrm>
        <a:off x="3962405" y="1837644"/>
        <a:ext cx="3721503" cy="935247"/>
      </dsp:txXfrm>
    </dsp:sp>
    <dsp:sp modelId="{7430A2A8-08F0-425E-8415-0CCB64DEE6AF}">
      <dsp:nvSpPr>
        <dsp:cNvPr id="0" name=""/>
        <dsp:cNvSpPr/>
      </dsp:nvSpPr>
      <dsp:spPr>
        <a:xfrm>
          <a:off x="4495805" y="2984258"/>
          <a:ext cx="1653127" cy="11571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Example</a:t>
          </a:r>
          <a:endParaRPr lang="en-US" sz="2900" kern="1200" dirty="0"/>
        </a:p>
      </dsp:txBody>
      <dsp:txXfrm>
        <a:off x="4552302" y="3040755"/>
        <a:ext cx="1540133" cy="1044141"/>
      </dsp:txXfrm>
    </dsp:sp>
    <dsp:sp modelId="{35B52FA4-BA0D-4170-B663-3F72E649D2F0}">
      <dsp:nvSpPr>
        <dsp:cNvPr id="0" name=""/>
        <dsp:cNvSpPr/>
      </dsp:nvSpPr>
      <dsp:spPr>
        <a:xfrm>
          <a:off x="6248405" y="3094617"/>
          <a:ext cx="1530610" cy="935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Standard and Poor’s 500</a:t>
          </a:r>
          <a:endParaRPr lang="en-US" sz="2400" kern="1200" dirty="0"/>
        </a:p>
      </dsp:txBody>
      <dsp:txXfrm>
        <a:off x="6248405" y="3094617"/>
        <a:ext cx="1530610" cy="9352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CE33F-7353-42E3-8CA9-B63702CCE79C}">
      <dsp:nvSpPr>
        <dsp:cNvPr id="0" name=""/>
        <dsp:cNvSpPr/>
      </dsp:nvSpPr>
      <dsp:spPr>
        <a:xfrm>
          <a:off x="617219" y="0"/>
          <a:ext cx="6995160" cy="42211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D4750-7F99-42C7-B02C-FC890CC1D582}">
      <dsp:nvSpPr>
        <dsp:cNvPr id="0" name=""/>
        <dsp:cNvSpPr/>
      </dsp:nvSpPr>
      <dsp:spPr>
        <a:xfrm>
          <a:off x="8840" y="1266348"/>
          <a:ext cx="2648902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Potential for Returns</a:t>
          </a:r>
          <a:endParaRPr lang="en-US" sz="2200" kern="1200" dirty="0"/>
        </a:p>
      </dsp:txBody>
      <dsp:txXfrm>
        <a:off x="91264" y="1348772"/>
        <a:ext cx="2484054" cy="1523617"/>
      </dsp:txXfrm>
    </dsp:sp>
    <dsp:sp modelId="{82CC47DC-729A-4E84-A3ED-117D6D3E4AC9}">
      <dsp:nvSpPr>
        <dsp:cNvPr id="0" name=""/>
        <dsp:cNvSpPr/>
      </dsp:nvSpPr>
      <dsp:spPr>
        <a:xfrm>
          <a:off x="2790348" y="1266348"/>
          <a:ext cx="2648902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Capital gains </a:t>
          </a:r>
          <a:br>
            <a:rPr lang="en-US" sz="2200" kern="1200" dirty="0" smtClean="0"/>
          </a:br>
          <a:r>
            <a:rPr lang="en-US" sz="2200" kern="1200" dirty="0" smtClean="0"/>
            <a:t>(selling the property for more than what was paid)</a:t>
          </a:r>
          <a:endParaRPr lang="en-US" sz="2200" kern="1200" dirty="0"/>
        </a:p>
      </dsp:txBody>
      <dsp:txXfrm>
        <a:off x="2872772" y="1348772"/>
        <a:ext cx="2484054" cy="1523617"/>
      </dsp:txXfrm>
    </dsp:sp>
    <dsp:sp modelId="{478EC075-691B-47E2-A73C-D43D5AE43EC7}">
      <dsp:nvSpPr>
        <dsp:cNvPr id="0" name=""/>
        <dsp:cNvSpPr/>
      </dsp:nvSpPr>
      <dsp:spPr>
        <a:xfrm>
          <a:off x="5571857" y="1266348"/>
          <a:ext cx="2648902" cy="168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Rent</a:t>
          </a:r>
          <a:br>
            <a:rPr lang="en-US" sz="2200" kern="1200" dirty="0" smtClean="0"/>
          </a:br>
          <a:r>
            <a:rPr lang="en-US" sz="2200" kern="1200" dirty="0" smtClean="0"/>
            <a:t>(charging others for use of the property)</a:t>
          </a:r>
          <a:endParaRPr lang="en-US" sz="2200" kern="1200" dirty="0"/>
        </a:p>
      </dsp:txBody>
      <dsp:txXfrm>
        <a:off x="5654281" y="1348772"/>
        <a:ext cx="2484054" cy="15236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ADB24-6702-462C-9A89-9FF3AF2BAE5F}">
      <dsp:nvSpPr>
        <dsp:cNvPr id="0" name=""/>
        <dsp:cNvSpPr/>
      </dsp:nvSpPr>
      <dsp:spPr>
        <a:xfrm>
          <a:off x="3344" y="901499"/>
          <a:ext cx="2870837" cy="1693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Stock</a:t>
          </a:r>
          <a:endParaRPr lang="en-US" sz="2900" kern="1200"/>
        </a:p>
      </dsp:txBody>
      <dsp:txXfrm>
        <a:off x="3344" y="901499"/>
        <a:ext cx="2870837" cy="1128763"/>
      </dsp:txXfrm>
    </dsp:sp>
    <dsp:sp modelId="{E4FE28C6-D52D-4CB1-81FE-7AAF38BC7D3F}">
      <dsp:nvSpPr>
        <dsp:cNvPr id="0" name=""/>
        <dsp:cNvSpPr/>
      </dsp:nvSpPr>
      <dsp:spPr>
        <a:xfrm>
          <a:off x="591347" y="2030263"/>
          <a:ext cx="2870837" cy="1670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</dsp:txBody>
      <dsp:txXfrm>
        <a:off x="640271" y="2079187"/>
        <a:ext cx="2772989" cy="1572552"/>
      </dsp:txXfrm>
    </dsp:sp>
    <dsp:sp modelId="{B2CDF644-C6E0-4ED2-8319-CAFAD9A36BC5}">
      <dsp:nvSpPr>
        <dsp:cNvPr id="0" name=""/>
        <dsp:cNvSpPr/>
      </dsp:nvSpPr>
      <dsp:spPr>
        <a:xfrm>
          <a:off x="3309390" y="1108503"/>
          <a:ext cx="922642" cy="714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309390" y="1251454"/>
        <a:ext cx="708216" cy="428853"/>
      </dsp:txXfrm>
    </dsp:sp>
    <dsp:sp modelId="{5DC7EE49-2B40-49CD-BD1D-EE5315F06A01}">
      <dsp:nvSpPr>
        <dsp:cNvPr id="0" name=""/>
        <dsp:cNvSpPr/>
      </dsp:nvSpPr>
      <dsp:spPr>
        <a:xfrm>
          <a:off x="4615015" y="901499"/>
          <a:ext cx="2870837" cy="16931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Stockholder or shareholder</a:t>
          </a:r>
          <a:endParaRPr lang="en-US" sz="2900" kern="1200"/>
        </a:p>
      </dsp:txBody>
      <dsp:txXfrm>
        <a:off x="4615015" y="901499"/>
        <a:ext cx="2870837" cy="1128763"/>
      </dsp:txXfrm>
    </dsp:sp>
    <dsp:sp modelId="{6EFB463E-039C-460A-BA4A-FAC841A40197}">
      <dsp:nvSpPr>
        <dsp:cNvPr id="0" name=""/>
        <dsp:cNvSpPr/>
      </dsp:nvSpPr>
      <dsp:spPr>
        <a:xfrm>
          <a:off x="5203018" y="2030263"/>
          <a:ext cx="2870837" cy="1670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</dsp:txBody>
      <dsp:txXfrm>
        <a:off x="5251942" y="2079187"/>
        <a:ext cx="2772989" cy="15725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2DFDF-0FA9-4390-A7D2-E9746E9EA777}">
      <dsp:nvSpPr>
        <dsp:cNvPr id="0" name=""/>
        <dsp:cNvSpPr/>
      </dsp:nvSpPr>
      <dsp:spPr>
        <a:xfrm>
          <a:off x="5839" y="16457"/>
          <a:ext cx="2003619" cy="3929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Dividends</a:t>
          </a:r>
          <a:endParaRPr lang="en-US" sz="2800" kern="1200" dirty="0"/>
        </a:p>
      </dsp:txBody>
      <dsp:txXfrm>
        <a:off x="64523" y="75141"/>
        <a:ext cx="1886251" cy="3812117"/>
      </dsp:txXfrm>
    </dsp:sp>
    <dsp:sp modelId="{F9988EA0-4DEB-4341-85B8-A4AA8172AD8A}">
      <dsp:nvSpPr>
        <dsp:cNvPr id="0" name=""/>
        <dsp:cNvSpPr/>
      </dsp:nvSpPr>
      <dsp:spPr>
        <a:xfrm>
          <a:off x="2201750" y="1742758"/>
          <a:ext cx="407657" cy="476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201750" y="1838134"/>
        <a:ext cx="285360" cy="286130"/>
      </dsp:txXfrm>
    </dsp:sp>
    <dsp:sp modelId="{1AC611A8-3BC7-4BF4-B4E6-33B985D4B7CB}">
      <dsp:nvSpPr>
        <dsp:cNvPr id="0" name=""/>
        <dsp:cNvSpPr/>
      </dsp:nvSpPr>
      <dsp:spPr>
        <a:xfrm>
          <a:off x="2778624" y="16457"/>
          <a:ext cx="2572859" cy="3929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Calibri" pitchFamily="34" charset="0"/>
            </a:rPr>
            <a:t>Share of profits distributed in cash to stockholders</a:t>
          </a:r>
          <a:endParaRPr lang="en-US" sz="2800" kern="1200" dirty="0"/>
        </a:p>
      </dsp:txBody>
      <dsp:txXfrm>
        <a:off x="2853980" y="91813"/>
        <a:ext cx="2422147" cy="3778773"/>
      </dsp:txXfrm>
    </dsp:sp>
    <dsp:sp modelId="{B62EA23C-3215-4B40-88BD-A23886883253}">
      <dsp:nvSpPr>
        <dsp:cNvPr id="0" name=""/>
        <dsp:cNvSpPr/>
      </dsp:nvSpPr>
      <dsp:spPr>
        <a:xfrm>
          <a:off x="5543775" y="1742758"/>
          <a:ext cx="407657" cy="476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543775" y="1838134"/>
        <a:ext cx="285360" cy="286130"/>
      </dsp:txXfrm>
    </dsp:sp>
    <dsp:sp modelId="{26B5A4DC-00C8-491F-98B1-AE0E2EBCC903}">
      <dsp:nvSpPr>
        <dsp:cNvPr id="0" name=""/>
        <dsp:cNvSpPr/>
      </dsp:nvSpPr>
      <dsp:spPr>
        <a:xfrm>
          <a:off x="6120649" y="16457"/>
          <a:ext cx="2103110" cy="3929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Calibri" pitchFamily="34" charset="0"/>
            </a:rPr>
            <a:t>Stockholder </a:t>
          </a:r>
          <a:r>
            <a:rPr lang="en-US" sz="2800" u="sng" kern="1200" dirty="0" smtClean="0">
              <a:cs typeface="Calibri" pitchFamily="34" charset="0"/>
            </a:rPr>
            <a:t>may or may not</a:t>
          </a:r>
          <a:r>
            <a:rPr lang="en-US" sz="2800" kern="1200" dirty="0" smtClean="0">
              <a:cs typeface="Calibri" pitchFamily="34" charset="0"/>
            </a:rPr>
            <a:t> receive dividends </a:t>
          </a:r>
        </a:p>
      </dsp:txBody>
      <dsp:txXfrm>
        <a:off x="6182247" y="78055"/>
        <a:ext cx="1979914" cy="38062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6B9F2-936E-47AE-8CB5-6DB2F3947BFB}">
      <dsp:nvSpPr>
        <dsp:cNvPr id="0" name=""/>
        <dsp:cNvSpPr/>
      </dsp:nvSpPr>
      <dsp:spPr>
        <a:xfrm>
          <a:off x="5668583" y="3428227"/>
          <a:ext cx="91440" cy="486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4AB10-FB06-422C-A338-9213F43155AC}">
      <dsp:nvSpPr>
        <dsp:cNvPr id="0" name=""/>
        <dsp:cNvSpPr/>
      </dsp:nvSpPr>
      <dsp:spPr>
        <a:xfrm>
          <a:off x="3907617" y="1471654"/>
          <a:ext cx="1806686" cy="486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59"/>
              </a:lnTo>
              <a:lnTo>
                <a:pt x="1806686" y="331359"/>
              </a:lnTo>
              <a:lnTo>
                <a:pt x="1806686" y="486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9A7F8-1A7A-46CB-A810-FD5A8D55DF72}">
      <dsp:nvSpPr>
        <dsp:cNvPr id="0" name=""/>
        <dsp:cNvSpPr/>
      </dsp:nvSpPr>
      <dsp:spPr>
        <a:xfrm>
          <a:off x="2055210" y="3428227"/>
          <a:ext cx="91440" cy="486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2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B2B7D-2892-47A1-ABB4-7BB1785A7A73}">
      <dsp:nvSpPr>
        <dsp:cNvPr id="0" name=""/>
        <dsp:cNvSpPr/>
      </dsp:nvSpPr>
      <dsp:spPr>
        <a:xfrm>
          <a:off x="2100930" y="1471654"/>
          <a:ext cx="1806686" cy="486240"/>
        </a:xfrm>
        <a:custGeom>
          <a:avLst/>
          <a:gdLst/>
          <a:ahLst/>
          <a:cxnLst/>
          <a:rect l="0" t="0" r="0" b="0"/>
          <a:pathLst>
            <a:path>
              <a:moveTo>
                <a:pt x="1806686" y="0"/>
              </a:moveTo>
              <a:lnTo>
                <a:pt x="1806686" y="331359"/>
              </a:lnTo>
              <a:lnTo>
                <a:pt x="0" y="331359"/>
              </a:lnTo>
              <a:lnTo>
                <a:pt x="0" y="486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55C2B-1662-49EB-8ADB-F39B08006A52}">
      <dsp:nvSpPr>
        <dsp:cNvPr id="0" name=""/>
        <dsp:cNvSpPr/>
      </dsp:nvSpPr>
      <dsp:spPr>
        <a:xfrm>
          <a:off x="2286696" y="1323"/>
          <a:ext cx="3241842" cy="147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BD780-E16C-4810-A0AD-03751AD6D0FD}">
      <dsp:nvSpPr>
        <dsp:cNvPr id="0" name=""/>
        <dsp:cNvSpPr/>
      </dsp:nvSpPr>
      <dsp:spPr>
        <a:xfrm>
          <a:off x="2472461" y="177800"/>
          <a:ext cx="3241842" cy="1470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Market Price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Current price a buyer is willing to pay</a:t>
          </a:r>
          <a:endParaRPr lang="en-US" sz="2400" kern="1200" dirty="0"/>
        </a:p>
      </dsp:txBody>
      <dsp:txXfrm>
        <a:off x="2515526" y="220865"/>
        <a:ext cx="3155712" cy="1384201"/>
      </dsp:txXfrm>
    </dsp:sp>
    <dsp:sp modelId="{967B52F0-FE1F-43AD-866B-D1A5024E1114}">
      <dsp:nvSpPr>
        <dsp:cNvPr id="0" name=""/>
        <dsp:cNvSpPr/>
      </dsp:nvSpPr>
      <dsp:spPr>
        <a:xfrm>
          <a:off x="480009" y="1957895"/>
          <a:ext cx="3241842" cy="147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0CEDC-1C22-4813-86B4-AC0961FC7AB2}">
      <dsp:nvSpPr>
        <dsp:cNvPr id="0" name=""/>
        <dsp:cNvSpPr/>
      </dsp:nvSpPr>
      <dsp:spPr>
        <a:xfrm>
          <a:off x="665775" y="2134372"/>
          <a:ext cx="3241842" cy="147033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Calibri" pitchFamily="34" charset="0"/>
            </a:rPr>
            <a:t>Stocks sells for a  price </a:t>
          </a:r>
          <a:r>
            <a:rPr lang="en-US" sz="2800" i="0" u="sng" kern="1200" dirty="0" smtClean="0">
              <a:cs typeface="Calibri" pitchFamily="34" charset="0"/>
            </a:rPr>
            <a:t>higher</a:t>
          </a:r>
          <a:r>
            <a:rPr lang="en-US" sz="2800" i="0" u="none" kern="1200" dirty="0" smtClean="0">
              <a:cs typeface="Calibri" pitchFamily="34" charset="0"/>
            </a:rPr>
            <a:t> than what was paid</a:t>
          </a:r>
          <a:endParaRPr lang="en-US" sz="2800" i="0" u="none" kern="1200" dirty="0">
            <a:cs typeface="Calibri" pitchFamily="34" charset="0"/>
          </a:endParaRPr>
        </a:p>
      </dsp:txBody>
      <dsp:txXfrm>
        <a:off x="708840" y="2177437"/>
        <a:ext cx="3155712" cy="1384201"/>
      </dsp:txXfrm>
    </dsp:sp>
    <dsp:sp modelId="{9AF26872-38F5-43AF-AF5F-C3A8A704F306}">
      <dsp:nvSpPr>
        <dsp:cNvPr id="0" name=""/>
        <dsp:cNvSpPr/>
      </dsp:nvSpPr>
      <dsp:spPr>
        <a:xfrm>
          <a:off x="480009" y="3914467"/>
          <a:ext cx="3241842" cy="147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C7D80-965F-4226-95CA-5153626EE08E}">
      <dsp:nvSpPr>
        <dsp:cNvPr id="0" name=""/>
        <dsp:cNvSpPr/>
      </dsp:nvSpPr>
      <dsp:spPr>
        <a:xfrm>
          <a:off x="665775" y="4090945"/>
          <a:ext cx="3241842" cy="147033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Capital gain – </a:t>
          </a:r>
          <a:r>
            <a:rPr lang="en-US" sz="2000" u="sng" kern="1200" dirty="0" smtClean="0"/>
            <a:t>unearned income </a:t>
          </a:r>
          <a:r>
            <a:rPr lang="en-US" sz="2000" kern="1200" dirty="0" smtClean="0"/>
            <a:t>received from the sale of an asset above its purchase price</a:t>
          </a:r>
        </a:p>
      </dsp:txBody>
      <dsp:txXfrm>
        <a:off x="708840" y="4134010"/>
        <a:ext cx="3155712" cy="1384201"/>
      </dsp:txXfrm>
    </dsp:sp>
    <dsp:sp modelId="{8264CA34-8A2B-40A5-B145-5AA5DE833B2C}">
      <dsp:nvSpPr>
        <dsp:cNvPr id="0" name=""/>
        <dsp:cNvSpPr/>
      </dsp:nvSpPr>
      <dsp:spPr>
        <a:xfrm>
          <a:off x="4093382" y="1957895"/>
          <a:ext cx="3241842" cy="147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81311-B90D-4C88-869F-B2F31677504E}">
      <dsp:nvSpPr>
        <dsp:cNvPr id="0" name=""/>
        <dsp:cNvSpPr/>
      </dsp:nvSpPr>
      <dsp:spPr>
        <a:xfrm>
          <a:off x="4279148" y="2134372"/>
          <a:ext cx="3241842" cy="147033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cs typeface="Calibri" pitchFamily="34" charset="0"/>
            </a:rPr>
            <a:t>Stock sells for a price </a:t>
          </a:r>
          <a:r>
            <a:rPr lang="en-US" sz="2800" u="sng" kern="1200" dirty="0" smtClean="0">
              <a:cs typeface="Calibri" pitchFamily="34" charset="0"/>
            </a:rPr>
            <a:t>lower</a:t>
          </a:r>
          <a:r>
            <a:rPr lang="en-US" sz="2800" u="none" kern="1200" dirty="0" smtClean="0">
              <a:cs typeface="Calibri" pitchFamily="34" charset="0"/>
            </a:rPr>
            <a:t> than what was paid</a:t>
          </a:r>
          <a:endParaRPr lang="en-US" sz="2800" u="none" kern="1200" dirty="0">
            <a:cs typeface="Calibri" pitchFamily="34" charset="0"/>
          </a:endParaRPr>
        </a:p>
      </dsp:txBody>
      <dsp:txXfrm>
        <a:off x="4322213" y="2177437"/>
        <a:ext cx="3155712" cy="1384201"/>
      </dsp:txXfrm>
    </dsp:sp>
    <dsp:sp modelId="{6D287C6A-2072-44D5-86A5-A1E314E661B4}">
      <dsp:nvSpPr>
        <dsp:cNvPr id="0" name=""/>
        <dsp:cNvSpPr/>
      </dsp:nvSpPr>
      <dsp:spPr>
        <a:xfrm>
          <a:off x="4093382" y="3914467"/>
          <a:ext cx="3241842" cy="147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AA6A3-11C8-403E-B065-34C7A45603E3}">
      <dsp:nvSpPr>
        <dsp:cNvPr id="0" name=""/>
        <dsp:cNvSpPr/>
      </dsp:nvSpPr>
      <dsp:spPr>
        <a:xfrm>
          <a:off x="4279148" y="4090945"/>
          <a:ext cx="3241842" cy="147033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Stockholder will </a:t>
          </a:r>
          <a:r>
            <a:rPr lang="en-US" sz="2400" u="sng" kern="1200" dirty="0" smtClean="0"/>
            <a:t>lose money</a:t>
          </a:r>
          <a:endParaRPr lang="en-US" sz="2400" u="sng" kern="1200" dirty="0"/>
        </a:p>
      </dsp:txBody>
      <dsp:txXfrm>
        <a:off x="4322213" y="4134010"/>
        <a:ext cx="3155712" cy="13842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1998B-C19B-408D-A644-840824EDA841}">
      <dsp:nvSpPr>
        <dsp:cNvPr id="0" name=""/>
        <dsp:cNvSpPr/>
      </dsp:nvSpPr>
      <dsp:spPr>
        <a:xfrm>
          <a:off x="3465950" y="2201244"/>
          <a:ext cx="1452078" cy="145207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>
        <a:off x="3465950" y="2201244"/>
        <a:ext cx="1452078" cy="1452078"/>
      </dsp:txXfrm>
    </dsp:sp>
    <dsp:sp modelId="{D65532B3-E418-4715-A18A-20573D4F007E}">
      <dsp:nvSpPr>
        <dsp:cNvPr id="0" name=""/>
        <dsp:cNvSpPr/>
      </dsp:nvSpPr>
      <dsp:spPr>
        <a:xfrm rot="16200000">
          <a:off x="3828636" y="1822303"/>
          <a:ext cx="72670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726706" y="1558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3821" y="1819723"/>
        <a:ext cx="36335" cy="36335"/>
      </dsp:txXfrm>
    </dsp:sp>
    <dsp:sp modelId="{B9B78D20-BB9D-4CE7-AABF-E1F9644BB50A}">
      <dsp:nvSpPr>
        <dsp:cNvPr id="0" name=""/>
        <dsp:cNvSpPr/>
      </dsp:nvSpPr>
      <dsp:spPr>
        <a:xfrm>
          <a:off x="3465950" y="22460"/>
          <a:ext cx="1452078" cy="145207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</a:t>
          </a:r>
          <a:endParaRPr lang="en-US" sz="5000" kern="1200" dirty="0"/>
        </a:p>
      </dsp:txBody>
      <dsp:txXfrm>
        <a:off x="3465950" y="22460"/>
        <a:ext cx="1452078" cy="1452078"/>
      </dsp:txXfrm>
    </dsp:sp>
    <dsp:sp modelId="{4F63026E-C89E-4A36-9876-D182A4453AFC}">
      <dsp:nvSpPr>
        <dsp:cNvPr id="0" name=""/>
        <dsp:cNvSpPr/>
      </dsp:nvSpPr>
      <dsp:spPr>
        <a:xfrm rot="19285714">
          <a:off x="4680357" y="2232471"/>
          <a:ext cx="72670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726706" y="1558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5543" y="2229891"/>
        <a:ext cx="36335" cy="36335"/>
      </dsp:txXfrm>
    </dsp:sp>
    <dsp:sp modelId="{C09D8EB5-7F70-49F2-BE38-6EE0C5CE3B24}">
      <dsp:nvSpPr>
        <dsp:cNvPr id="0" name=""/>
        <dsp:cNvSpPr/>
      </dsp:nvSpPr>
      <dsp:spPr>
        <a:xfrm>
          <a:off x="5169392" y="842794"/>
          <a:ext cx="1452078" cy="1452078"/>
        </a:xfrm>
        <a:prstGeom prst="rect">
          <a:avLst/>
        </a:prstGeom>
        <a:solidFill>
          <a:schemeClr val="accent1">
            <a:shade val="50000"/>
            <a:hueOff val="5393"/>
            <a:satOff val="-229"/>
            <a:lumOff val="12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B</a:t>
          </a:r>
          <a:endParaRPr lang="en-US" sz="5000" kern="1200" dirty="0"/>
        </a:p>
      </dsp:txBody>
      <dsp:txXfrm>
        <a:off x="5169392" y="842794"/>
        <a:ext cx="1452078" cy="1452078"/>
      </dsp:txXfrm>
    </dsp:sp>
    <dsp:sp modelId="{53DFA6B0-3DB9-4F40-80CB-393023E6EB16}">
      <dsp:nvSpPr>
        <dsp:cNvPr id="0" name=""/>
        <dsp:cNvSpPr/>
      </dsp:nvSpPr>
      <dsp:spPr>
        <a:xfrm rot="771429">
          <a:off x="4890715" y="3154108"/>
          <a:ext cx="72670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726706" y="1558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5900" y="3151528"/>
        <a:ext cx="36335" cy="36335"/>
      </dsp:txXfrm>
    </dsp:sp>
    <dsp:sp modelId="{5DC91FD2-223F-418F-8098-5BC80EE98B80}">
      <dsp:nvSpPr>
        <dsp:cNvPr id="0" name=""/>
        <dsp:cNvSpPr/>
      </dsp:nvSpPr>
      <dsp:spPr>
        <a:xfrm>
          <a:off x="5590108" y="2686069"/>
          <a:ext cx="1452078" cy="145207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C</a:t>
          </a:r>
          <a:endParaRPr lang="en-US" sz="5000" kern="1200" dirty="0"/>
        </a:p>
      </dsp:txBody>
      <dsp:txXfrm>
        <a:off x="5590108" y="2686069"/>
        <a:ext cx="1452078" cy="1452078"/>
      </dsp:txXfrm>
    </dsp:sp>
    <dsp:sp modelId="{5CDC27F0-0039-4610-BCC7-5AFF1CE3FAE1}">
      <dsp:nvSpPr>
        <dsp:cNvPr id="0" name=""/>
        <dsp:cNvSpPr/>
      </dsp:nvSpPr>
      <dsp:spPr>
        <a:xfrm rot="3857143">
          <a:off x="4301305" y="3893204"/>
          <a:ext cx="72670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726706" y="1558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6491" y="3890624"/>
        <a:ext cx="36335" cy="36335"/>
      </dsp:txXfrm>
    </dsp:sp>
    <dsp:sp modelId="{DD895AED-D211-4FE3-9590-2307C4951CEB}">
      <dsp:nvSpPr>
        <dsp:cNvPr id="0" name=""/>
        <dsp:cNvSpPr/>
      </dsp:nvSpPr>
      <dsp:spPr>
        <a:xfrm>
          <a:off x="4411289" y="4164261"/>
          <a:ext cx="1452078" cy="1452078"/>
        </a:xfrm>
        <a:prstGeom prst="rect">
          <a:avLst/>
        </a:prstGeom>
        <a:solidFill>
          <a:schemeClr val="accent1">
            <a:shade val="50000"/>
            <a:hueOff val="16180"/>
            <a:satOff val="-686"/>
            <a:lumOff val="363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D</a:t>
          </a:r>
          <a:endParaRPr lang="en-US" sz="5000" kern="1200" dirty="0"/>
        </a:p>
      </dsp:txBody>
      <dsp:txXfrm>
        <a:off x="4411289" y="4164261"/>
        <a:ext cx="1452078" cy="1452078"/>
      </dsp:txXfrm>
    </dsp:sp>
    <dsp:sp modelId="{0C3B0DC7-53C4-494F-A9F7-3E38E22D7E97}">
      <dsp:nvSpPr>
        <dsp:cNvPr id="0" name=""/>
        <dsp:cNvSpPr/>
      </dsp:nvSpPr>
      <dsp:spPr>
        <a:xfrm rot="6942857">
          <a:off x="3355966" y="3893204"/>
          <a:ext cx="72670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726706" y="1558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01152" y="3890624"/>
        <a:ext cx="36335" cy="36335"/>
      </dsp:txXfrm>
    </dsp:sp>
    <dsp:sp modelId="{F6B32545-FF4D-423C-ACAB-E09519918A08}">
      <dsp:nvSpPr>
        <dsp:cNvPr id="0" name=""/>
        <dsp:cNvSpPr/>
      </dsp:nvSpPr>
      <dsp:spPr>
        <a:xfrm>
          <a:off x="2520611" y="4164261"/>
          <a:ext cx="1452078" cy="1452078"/>
        </a:xfrm>
        <a:prstGeom prst="rect">
          <a:avLst/>
        </a:prstGeom>
        <a:solidFill>
          <a:schemeClr val="accent1">
            <a:shade val="50000"/>
            <a:hueOff val="16180"/>
            <a:satOff val="-686"/>
            <a:lumOff val="363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E</a:t>
          </a:r>
          <a:endParaRPr lang="en-US" sz="5000" kern="1200" dirty="0"/>
        </a:p>
      </dsp:txBody>
      <dsp:txXfrm>
        <a:off x="2520611" y="4164261"/>
        <a:ext cx="1452078" cy="1452078"/>
      </dsp:txXfrm>
    </dsp:sp>
    <dsp:sp modelId="{6CFD7F20-7859-46B0-89CC-C0F81350D5C9}">
      <dsp:nvSpPr>
        <dsp:cNvPr id="0" name=""/>
        <dsp:cNvSpPr/>
      </dsp:nvSpPr>
      <dsp:spPr>
        <a:xfrm rot="10028571">
          <a:off x="2766557" y="3154108"/>
          <a:ext cx="72670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726706" y="1558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1742" y="3151528"/>
        <a:ext cx="36335" cy="36335"/>
      </dsp:txXfrm>
    </dsp:sp>
    <dsp:sp modelId="{43B50B11-78F5-4966-994A-643D4EBEA033}">
      <dsp:nvSpPr>
        <dsp:cNvPr id="0" name=""/>
        <dsp:cNvSpPr/>
      </dsp:nvSpPr>
      <dsp:spPr>
        <a:xfrm>
          <a:off x="1341792" y="2686069"/>
          <a:ext cx="1452078" cy="1452078"/>
        </a:xfrm>
        <a:prstGeom prst="rect">
          <a:avLst/>
        </a:prstGeom>
        <a:solidFill>
          <a:schemeClr val="accent1">
            <a:shade val="50000"/>
            <a:hueOff val="10786"/>
            <a:satOff val="-457"/>
            <a:lumOff val="24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F</a:t>
          </a:r>
          <a:endParaRPr lang="en-US" sz="5000" kern="1200" dirty="0"/>
        </a:p>
      </dsp:txBody>
      <dsp:txXfrm>
        <a:off x="1341792" y="2686069"/>
        <a:ext cx="1452078" cy="1452078"/>
      </dsp:txXfrm>
    </dsp:sp>
    <dsp:sp modelId="{625218A0-CB1E-481D-9E83-D5F48CD225EB}">
      <dsp:nvSpPr>
        <dsp:cNvPr id="0" name=""/>
        <dsp:cNvSpPr/>
      </dsp:nvSpPr>
      <dsp:spPr>
        <a:xfrm rot="13114286">
          <a:off x="2976915" y="2232471"/>
          <a:ext cx="726706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726706" y="1558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22100" y="2229891"/>
        <a:ext cx="36335" cy="36335"/>
      </dsp:txXfrm>
    </dsp:sp>
    <dsp:sp modelId="{9D34B93E-38CE-4ADE-918F-4E6D3308C416}">
      <dsp:nvSpPr>
        <dsp:cNvPr id="0" name=""/>
        <dsp:cNvSpPr/>
      </dsp:nvSpPr>
      <dsp:spPr>
        <a:xfrm>
          <a:off x="1762507" y="842794"/>
          <a:ext cx="1452078" cy="1452078"/>
        </a:xfrm>
        <a:prstGeom prst="rect">
          <a:avLst/>
        </a:prstGeom>
        <a:solidFill>
          <a:schemeClr val="accent1">
            <a:shade val="50000"/>
            <a:hueOff val="5393"/>
            <a:satOff val="-229"/>
            <a:lumOff val="12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G</a:t>
          </a:r>
          <a:endParaRPr lang="en-US" sz="5000" kern="1200" dirty="0"/>
        </a:p>
      </dsp:txBody>
      <dsp:txXfrm>
        <a:off x="1762507" y="842794"/>
        <a:ext cx="1452078" cy="14520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1998B-C19B-408D-A644-840824EDA841}">
      <dsp:nvSpPr>
        <dsp:cNvPr id="0" name=""/>
        <dsp:cNvSpPr/>
      </dsp:nvSpPr>
      <dsp:spPr>
        <a:xfrm>
          <a:off x="3445905" y="2239118"/>
          <a:ext cx="1492168" cy="149216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3445905" y="2239118"/>
        <a:ext cx="1492168" cy="1492168"/>
      </dsp:txXfrm>
    </dsp:sp>
    <dsp:sp modelId="{D65532B3-E418-4715-A18A-20573D4F007E}">
      <dsp:nvSpPr>
        <dsp:cNvPr id="0" name=""/>
        <dsp:cNvSpPr/>
      </dsp:nvSpPr>
      <dsp:spPr>
        <a:xfrm rot="16200000">
          <a:off x="3820181" y="1851291"/>
          <a:ext cx="743616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743616" y="160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3399" y="1848719"/>
        <a:ext cx="37180" cy="37180"/>
      </dsp:txXfrm>
    </dsp:sp>
    <dsp:sp modelId="{B9B78D20-BB9D-4CE7-AABF-E1F9644BB50A}">
      <dsp:nvSpPr>
        <dsp:cNvPr id="0" name=""/>
        <dsp:cNvSpPr/>
      </dsp:nvSpPr>
      <dsp:spPr>
        <a:xfrm>
          <a:off x="3445905" y="3333"/>
          <a:ext cx="1492168" cy="149216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A</a:t>
          </a:r>
          <a:endParaRPr lang="en-US" sz="5000" kern="1200" dirty="0"/>
        </a:p>
      </dsp:txBody>
      <dsp:txXfrm>
        <a:off x="3445905" y="3333"/>
        <a:ext cx="1492168" cy="1492168"/>
      </dsp:txXfrm>
    </dsp:sp>
    <dsp:sp modelId="{4F63026E-C89E-4A36-9876-D182A4453AFC}">
      <dsp:nvSpPr>
        <dsp:cNvPr id="0" name=""/>
        <dsp:cNvSpPr/>
      </dsp:nvSpPr>
      <dsp:spPr>
        <a:xfrm rot="19285714">
          <a:off x="4694184" y="2272189"/>
          <a:ext cx="743616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743616" y="160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7402" y="2269617"/>
        <a:ext cx="37180" cy="37180"/>
      </dsp:txXfrm>
    </dsp:sp>
    <dsp:sp modelId="{C09D8EB5-7F70-49F2-BE38-6EE0C5CE3B24}">
      <dsp:nvSpPr>
        <dsp:cNvPr id="0" name=""/>
        <dsp:cNvSpPr/>
      </dsp:nvSpPr>
      <dsp:spPr>
        <a:xfrm>
          <a:off x="5193912" y="845129"/>
          <a:ext cx="1492168" cy="1492168"/>
        </a:xfrm>
        <a:prstGeom prst="rect">
          <a:avLst/>
        </a:prstGeom>
        <a:solidFill>
          <a:schemeClr val="accent1">
            <a:shade val="50000"/>
            <a:hueOff val="5393"/>
            <a:satOff val="-229"/>
            <a:lumOff val="12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B</a:t>
          </a:r>
          <a:endParaRPr lang="en-US" sz="5000" kern="1200" dirty="0"/>
        </a:p>
      </dsp:txBody>
      <dsp:txXfrm>
        <a:off x="5193912" y="845129"/>
        <a:ext cx="1492168" cy="1492168"/>
      </dsp:txXfrm>
    </dsp:sp>
    <dsp:sp modelId="{53DFA6B0-3DB9-4F40-80CB-393023E6EB16}">
      <dsp:nvSpPr>
        <dsp:cNvPr id="0" name=""/>
        <dsp:cNvSpPr/>
      </dsp:nvSpPr>
      <dsp:spPr>
        <a:xfrm rot="771429">
          <a:off x="4910045" y="3217938"/>
          <a:ext cx="743616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743616" y="160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3263" y="3215366"/>
        <a:ext cx="37180" cy="37180"/>
      </dsp:txXfrm>
    </dsp:sp>
    <dsp:sp modelId="{5DC91FD2-223F-418F-8098-5BC80EE98B80}">
      <dsp:nvSpPr>
        <dsp:cNvPr id="0" name=""/>
        <dsp:cNvSpPr/>
      </dsp:nvSpPr>
      <dsp:spPr>
        <a:xfrm>
          <a:off x="5625634" y="2736626"/>
          <a:ext cx="1492168" cy="1492168"/>
        </a:xfrm>
        <a:prstGeom prst="rect">
          <a:avLst/>
        </a:prstGeom>
        <a:solidFill>
          <a:schemeClr val="accent1">
            <a:shade val="50000"/>
            <a:hueOff val="10786"/>
            <a:satOff val="-457"/>
            <a:lumOff val="24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C</a:t>
          </a:r>
          <a:endParaRPr lang="en-US" sz="5000" kern="1200" dirty="0"/>
        </a:p>
      </dsp:txBody>
      <dsp:txXfrm>
        <a:off x="5625634" y="2736626"/>
        <a:ext cx="1492168" cy="1492168"/>
      </dsp:txXfrm>
    </dsp:sp>
    <dsp:sp modelId="{5CDC27F0-0039-4610-BCC7-5AFF1CE3FAE1}">
      <dsp:nvSpPr>
        <dsp:cNvPr id="0" name=""/>
        <dsp:cNvSpPr/>
      </dsp:nvSpPr>
      <dsp:spPr>
        <a:xfrm rot="3857143">
          <a:off x="4305216" y="3976370"/>
          <a:ext cx="743616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743616" y="160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58434" y="3973797"/>
        <a:ext cx="37180" cy="37180"/>
      </dsp:txXfrm>
    </dsp:sp>
    <dsp:sp modelId="{DD895AED-D211-4FE3-9590-2307C4951CEB}">
      <dsp:nvSpPr>
        <dsp:cNvPr id="0" name=""/>
        <dsp:cNvSpPr/>
      </dsp:nvSpPr>
      <dsp:spPr>
        <a:xfrm>
          <a:off x="4415975" y="4253490"/>
          <a:ext cx="1492168" cy="1492168"/>
        </a:xfrm>
        <a:prstGeom prst="rect">
          <a:avLst/>
        </a:prstGeom>
        <a:solidFill>
          <a:schemeClr val="accent1">
            <a:shade val="50000"/>
            <a:hueOff val="16180"/>
            <a:satOff val="-686"/>
            <a:lumOff val="363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D</a:t>
          </a:r>
          <a:endParaRPr lang="en-US" sz="5000" kern="1200" dirty="0"/>
        </a:p>
      </dsp:txBody>
      <dsp:txXfrm>
        <a:off x="4415975" y="4253490"/>
        <a:ext cx="1492168" cy="1492168"/>
      </dsp:txXfrm>
    </dsp:sp>
    <dsp:sp modelId="{0C3B0DC7-53C4-494F-A9F7-3E38E22D7E97}">
      <dsp:nvSpPr>
        <dsp:cNvPr id="0" name=""/>
        <dsp:cNvSpPr/>
      </dsp:nvSpPr>
      <dsp:spPr>
        <a:xfrm rot="6942857">
          <a:off x="3335146" y="3976370"/>
          <a:ext cx="743616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743616" y="160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88363" y="3973797"/>
        <a:ext cx="37180" cy="37180"/>
      </dsp:txXfrm>
    </dsp:sp>
    <dsp:sp modelId="{F6B32545-FF4D-423C-ACAB-E09519918A08}">
      <dsp:nvSpPr>
        <dsp:cNvPr id="0" name=""/>
        <dsp:cNvSpPr/>
      </dsp:nvSpPr>
      <dsp:spPr>
        <a:xfrm>
          <a:off x="2475834" y="4253490"/>
          <a:ext cx="1492168" cy="1492168"/>
        </a:xfrm>
        <a:prstGeom prst="rect">
          <a:avLst/>
        </a:prstGeom>
        <a:solidFill>
          <a:schemeClr val="accent1">
            <a:shade val="50000"/>
            <a:hueOff val="16180"/>
            <a:satOff val="-686"/>
            <a:lumOff val="363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E</a:t>
          </a:r>
          <a:endParaRPr lang="en-US" sz="5000" kern="1200" dirty="0"/>
        </a:p>
      </dsp:txBody>
      <dsp:txXfrm>
        <a:off x="2475834" y="4253490"/>
        <a:ext cx="1492168" cy="1492168"/>
      </dsp:txXfrm>
    </dsp:sp>
    <dsp:sp modelId="{6CFD7F20-7859-46B0-89CC-C0F81350D5C9}">
      <dsp:nvSpPr>
        <dsp:cNvPr id="0" name=""/>
        <dsp:cNvSpPr/>
      </dsp:nvSpPr>
      <dsp:spPr>
        <a:xfrm rot="10028571">
          <a:off x="2730316" y="3217938"/>
          <a:ext cx="743616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743616" y="160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3534" y="3215366"/>
        <a:ext cx="37180" cy="37180"/>
      </dsp:txXfrm>
    </dsp:sp>
    <dsp:sp modelId="{43B50B11-78F5-4966-994A-643D4EBEA033}">
      <dsp:nvSpPr>
        <dsp:cNvPr id="0" name=""/>
        <dsp:cNvSpPr/>
      </dsp:nvSpPr>
      <dsp:spPr>
        <a:xfrm>
          <a:off x="1266176" y="2736626"/>
          <a:ext cx="1492168" cy="1492168"/>
        </a:xfrm>
        <a:prstGeom prst="rect">
          <a:avLst/>
        </a:prstGeom>
        <a:solidFill>
          <a:schemeClr val="accent1">
            <a:shade val="50000"/>
            <a:hueOff val="10786"/>
            <a:satOff val="-457"/>
            <a:lumOff val="24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F</a:t>
          </a:r>
          <a:endParaRPr lang="en-US" sz="5000" kern="1200" dirty="0"/>
        </a:p>
      </dsp:txBody>
      <dsp:txXfrm>
        <a:off x="1266176" y="2736626"/>
        <a:ext cx="1492168" cy="1492168"/>
      </dsp:txXfrm>
    </dsp:sp>
    <dsp:sp modelId="{625218A0-CB1E-481D-9E83-D5F48CD225EB}">
      <dsp:nvSpPr>
        <dsp:cNvPr id="0" name=""/>
        <dsp:cNvSpPr/>
      </dsp:nvSpPr>
      <dsp:spPr>
        <a:xfrm rot="13114286">
          <a:off x="2946177" y="2272189"/>
          <a:ext cx="743616" cy="32036"/>
        </a:xfrm>
        <a:custGeom>
          <a:avLst/>
          <a:gdLst/>
          <a:ahLst/>
          <a:cxnLst/>
          <a:rect l="0" t="0" r="0" b="0"/>
          <a:pathLst>
            <a:path>
              <a:moveTo>
                <a:pt x="0" y="16018"/>
              </a:moveTo>
              <a:lnTo>
                <a:pt x="743616" y="160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99395" y="2269617"/>
        <a:ext cx="37180" cy="37180"/>
      </dsp:txXfrm>
    </dsp:sp>
    <dsp:sp modelId="{9D34B93E-38CE-4ADE-918F-4E6D3308C416}">
      <dsp:nvSpPr>
        <dsp:cNvPr id="0" name=""/>
        <dsp:cNvSpPr/>
      </dsp:nvSpPr>
      <dsp:spPr>
        <a:xfrm>
          <a:off x="1697898" y="845129"/>
          <a:ext cx="1492168" cy="1492168"/>
        </a:xfrm>
        <a:prstGeom prst="rect">
          <a:avLst/>
        </a:prstGeom>
        <a:solidFill>
          <a:schemeClr val="accent1">
            <a:shade val="50000"/>
            <a:hueOff val="5393"/>
            <a:satOff val="-229"/>
            <a:lumOff val="121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G</a:t>
          </a:r>
          <a:endParaRPr lang="en-US" sz="5000" kern="1200" dirty="0"/>
        </a:p>
      </dsp:txBody>
      <dsp:txXfrm>
        <a:off x="1697898" y="845129"/>
        <a:ext cx="1492168" cy="1492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24606-4794-460A-A512-3449E774B500}">
      <dsp:nvSpPr>
        <dsp:cNvPr id="0" name=""/>
        <dsp:cNvSpPr/>
      </dsp:nvSpPr>
      <dsp:spPr>
        <a:xfrm>
          <a:off x="25803" y="832101"/>
          <a:ext cx="3301193" cy="1980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aur" pitchFamily="18" charset="0"/>
            </a:rPr>
            <a:t>1. Without savings, unexpected events can become large financial burdens</a:t>
          </a:r>
          <a:endParaRPr lang="en-US" sz="3200" kern="1200" dirty="0">
            <a:latin typeface="Centaur" pitchFamily="18" charset="0"/>
          </a:endParaRPr>
        </a:p>
      </dsp:txBody>
      <dsp:txXfrm>
        <a:off x="25803" y="832101"/>
        <a:ext cx="3301193" cy="1980716"/>
      </dsp:txXfrm>
    </dsp:sp>
    <dsp:sp modelId="{ECAB0286-8BBC-4A89-B1EB-712D0FAD30E4}">
      <dsp:nvSpPr>
        <dsp:cNvPr id="0" name=""/>
        <dsp:cNvSpPr/>
      </dsp:nvSpPr>
      <dsp:spPr>
        <a:xfrm>
          <a:off x="3632159" y="827347"/>
          <a:ext cx="3301193" cy="19807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aur" pitchFamily="18" charset="0"/>
          </a:endParaRPr>
        </a:p>
      </dsp:txBody>
      <dsp:txXfrm>
        <a:off x="3632159" y="827347"/>
        <a:ext cx="3301193" cy="19807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68A7-B479-44D6-8066-6DF0478EFA75}">
      <dsp:nvSpPr>
        <dsp:cNvPr id="0" name=""/>
        <dsp:cNvSpPr/>
      </dsp:nvSpPr>
      <dsp:spPr>
        <a:xfrm>
          <a:off x="2765" y="604"/>
          <a:ext cx="7690668" cy="160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High risk investments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Have the potential for significant fluctuations in return over a short period of time</a:t>
          </a:r>
          <a:endParaRPr lang="en-US" sz="2700" b="0" kern="1200" dirty="0"/>
        </a:p>
      </dsp:txBody>
      <dsp:txXfrm>
        <a:off x="49897" y="47736"/>
        <a:ext cx="7596404" cy="1514940"/>
      </dsp:txXfrm>
    </dsp:sp>
    <dsp:sp modelId="{7138C6BF-424C-46E0-BE31-D668F9AC6879}">
      <dsp:nvSpPr>
        <dsp:cNvPr id="0" name=""/>
        <dsp:cNvSpPr/>
      </dsp:nvSpPr>
      <dsp:spPr>
        <a:xfrm>
          <a:off x="2765" y="1812465"/>
          <a:ext cx="2427609" cy="160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0" kern="1200" dirty="0"/>
        </a:p>
      </dsp:txBody>
      <dsp:txXfrm>
        <a:off x="49897" y="1859597"/>
        <a:ext cx="2333345" cy="1514940"/>
      </dsp:txXfrm>
    </dsp:sp>
    <dsp:sp modelId="{992A63BB-A6C7-43E2-B868-0D67036AABA1}">
      <dsp:nvSpPr>
        <dsp:cNvPr id="0" name=""/>
        <dsp:cNvSpPr/>
      </dsp:nvSpPr>
      <dsp:spPr>
        <a:xfrm>
          <a:off x="2634295" y="1812465"/>
          <a:ext cx="2427609" cy="160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0" kern="1200" dirty="0"/>
        </a:p>
      </dsp:txBody>
      <dsp:txXfrm>
        <a:off x="2681427" y="1859597"/>
        <a:ext cx="2333345" cy="1514940"/>
      </dsp:txXfrm>
    </dsp:sp>
    <dsp:sp modelId="{DB9238F0-CE58-4BBC-A91A-3287E7C4349E}">
      <dsp:nvSpPr>
        <dsp:cNvPr id="0" name=""/>
        <dsp:cNvSpPr/>
      </dsp:nvSpPr>
      <dsp:spPr>
        <a:xfrm>
          <a:off x="5265824" y="1812465"/>
          <a:ext cx="2427609" cy="1609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0" kern="1200" dirty="0"/>
        </a:p>
      </dsp:txBody>
      <dsp:txXfrm>
        <a:off x="5312956" y="1859597"/>
        <a:ext cx="2333345" cy="15149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FFE0C-5A96-4D17-B306-90F98257840C}">
      <dsp:nvSpPr>
        <dsp:cNvPr id="0" name=""/>
        <dsp:cNvSpPr/>
      </dsp:nvSpPr>
      <dsp:spPr>
        <a:xfrm>
          <a:off x="0" y="2176"/>
          <a:ext cx="8229600" cy="11132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Everyone has a tolerance level for the amount of risk they are willing to take on</a:t>
          </a:r>
          <a:endParaRPr lang="en-US" sz="2800" kern="1200" dirty="0"/>
        </a:p>
      </dsp:txBody>
      <dsp:txXfrm>
        <a:off x="32606" y="34782"/>
        <a:ext cx="8164388" cy="1048053"/>
      </dsp:txXfrm>
    </dsp:sp>
    <dsp:sp modelId="{C87D1ED0-97E3-40DC-AEEF-A3A53A4E4732}">
      <dsp:nvSpPr>
        <dsp:cNvPr id="0" name=""/>
        <dsp:cNvSpPr/>
      </dsp:nvSpPr>
      <dsp:spPr>
        <a:xfrm rot="5400000">
          <a:off x="3906062" y="1143273"/>
          <a:ext cx="417474" cy="500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3964509" y="1185020"/>
        <a:ext cx="300581" cy="292232"/>
      </dsp:txXfrm>
    </dsp:sp>
    <dsp:sp modelId="{ABC8928C-E679-4879-B718-76BA2E6AFDBF}">
      <dsp:nvSpPr>
        <dsp:cNvPr id="0" name=""/>
        <dsp:cNvSpPr/>
      </dsp:nvSpPr>
      <dsp:spPr>
        <a:xfrm>
          <a:off x="0" y="1672074"/>
          <a:ext cx="8229600" cy="11132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Generally divided into three categories: </a:t>
          </a:r>
          <a:br>
            <a:rPr lang="en-US" sz="2800" kern="1200" dirty="0" smtClean="0"/>
          </a:br>
          <a:r>
            <a:rPr lang="en-US" sz="2800" kern="1200" dirty="0" smtClean="0"/>
            <a:t>conservative, moderate, aggressive</a:t>
          </a:r>
          <a:endParaRPr lang="en-US" sz="2800" kern="1200" dirty="0"/>
        </a:p>
      </dsp:txBody>
      <dsp:txXfrm>
        <a:off x="32606" y="1704680"/>
        <a:ext cx="8164388" cy="1048053"/>
      </dsp:txXfrm>
    </dsp:sp>
    <dsp:sp modelId="{8CB6E70A-BBE6-4BEB-8012-D8ECCBA419EC}">
      <dsp:nvSpPr>
        <dsp:cNvPr id="0" name=""/>
        <dsp:cNvSpPr/>
      </dsp:nvSpPr>
      <dsp:spPr>
        <a:xfrm rot="5400000">
          <a:off x="3906062" y="2813171"/>
          <a:ext cx="417474" cy="500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3964509" y="2854918"/>
        <a:ext cx="300581" cy="292232"/>
      </dsp:txXfrm>
    </dsp:sp>
    <dsp:sp modelId="{F310B857-F9A2-4A9B-BB27-BEAADBCE2B3F}">
      <dsp:nvSpPr>
        <dsp:cNvPr id="0" name=""/>
        <dsp:cNvSpPr/>
      </dsp:nvSpPr>
      <dsp:spPr>
        <a:xfrm>
          <a:off x="0" y="3341972"/>
          <a:ext cx="8229600" cy="11132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Time may influence investment philosophy</a:t>
          </a:r>
          <a:endParaRPr lang="en-US" sz="2800" kern="1200" dirty="0"/>
        </a:p>
      </dsp:txBody>
      <dsp:txXfrm>
        <a:off x="32606" y="3374578"/>
        <a:ext cx="8164388" cy="104805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AAC0-49E9-4C23-A3FC-8BDE226F6D59}">
      <dsp:nvSpPr>
        <dsp:cNvPr id="0" name=""/>
        <dsp:cNvSpPr/>
      </dsp:nvSpPr>
      <dsp:spPr>
        <a:xfrm>
          <a:off x="0" y="0"/>
          <a:ext cx="6088380" cy="1554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Portfolio diversification – reduces risk by spreading money among a wide array of investments</a:t>
          </a:r>
          <a:endParaRPr lang="en-US" sz="2300" kern="1200" dirty="0"/>
        </a:p>
      </dsp:txBody>
      <dsp:txXfrm>
        <a:off x="45529" y="45529"/>
        <a:ext cx="4410975" cy="1463422"/>
      </dsp:txXfrm>
    </dsp:sp>
    <dsp:sp modelId="{9B43E934-FD80-4D20-B3AD-BF37DC3B9D93}">
      <dsp:nvSpPr>
        <dsp:cNvPr id="0" name=""/>
        <dsp:cNvSpPr/>
      </dsp:nvSpPr>
      <dsp:spPr>
        <a:xfrm>
          <a:off x="537209" y="1813560"/>
          <a:ext cx="6088380" cy="1554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Goal: create a collection of investments that will provide an acceptable return with an acceptable exposure to risk</a:t>
          </a:r>
          <a:endParaRPr lang="en-US" sz="2300" kern="1200" dirty="0"/>
        </a:p>
      </dsp:txBody>
      <dsp:txXfrm>
        <a:off x="582738" y="1859089"/>
        <a:ext cx="4449700" cy="1463422"/>
      </dsp:txXfrm>
    </dsp:sp>
    <dsp:sp modelId="{B82D169B-7836-4400-8781-AB8AF09A63DE}">
      <dsp:nvSpPr>
        <dsp:cNvPr id="0" name=""/>
        <dsp:cNvSpPr/>
      </dsp:nvSpPr>
      <dsp:spPr>
        <a:xfrm>
          <a:off x="1074419" y="3627120"/>
          <a:ext cx="6088380" cy="1554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Reduces investment risk</a:t>
          </a:r>
          <a:endParaRPr lang="en-US" sz="2300" kern="1200" dirty="0"/>
        </a:p>
      </dsp:txBody>
      <dsp:txXfrm>
        <a:off x="1119948" y="3672649"/>
        <a:ext cx="4449700" cy="1463422"/>
      </dsp:txXfrm>
    </dsp:sp>
    <dsp:sp modelId="{75601907-D05D-49F3-897C-DE586DAAB592}">
      <dsp:nvSpPr>
        <dsp:cNvPr id="0" name=""/>
        <dsp:cNvSpPr/>
      </dsp:nvSpPr>
      <dsp:spPr>
        <a:xfrm>
          <a:off x="5077968" y="1178814"/>
          <a:ext cx="1010412" cy="10104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305311" y="1178814"/>
        <a:ext cx="555726" cy="760335"/>
      </dsp:txXfrm>
    </dsp:sp>
    <dsp:sp modelId="{DA140D43-E7E8-49D8-BF6D-E5FA5F5B18A2}">
      <dsp:nvSpPr>
        <dsp:cNvPr id="0" name=""/>
        <dsp:cNvSpPr/>
      </dsp:nvSpPr>
      <dsp:spPr>
        <a:xfrm>
          <a:off x="5615178" y="2982010"/>
          <a:ext cx="1010412" cy="10104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42521" y="2982010"/>
        <a:ext cx="555726" cy="7603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D25C1-A320-4ED5-A65A-820B345F7B34}">
      <dsp:nvSpPr>
        <dsp:cNvPr id="0" name=""/>
        <dsp:cNvSpPr/>
      </dsp:nvSpPr>
      <dsp:spPr>
        <a:xfrm>
          <a:off x="23508" y="85980"/>
          <a:ext cx="8106382" cy="20116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742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Choose an investment</a:t>
          </a:r>
          <a:endParaRPr lang="en-US" sz="2000" kern="1200" dirty="0"/>
        </a:p>
      </dsp:txBody>
      <dsp:txXfrm>
        <a:off x="23508" y="588900"/>
        <a:ext cx="7603462" cy="1005840"/>
      </dsp:txXfrm>
    </dsp:sp>
    <dsp:sp modelId="{AA8EA2D6-5944-4EAE-94F1-E64BC9C1FC96}">
      <dsp:nvSpPr>
        <dsp:cNvPr id="0" name=""/>
        <dsp:cNvSpPr/>
      </dsp:nvSpPr>
      <dsp:spPr>
        <a:xfrm>
          <a:off x="23508" y="1411933"/>
          <a:ext cx="2496765" cy="2274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Usually mutual funds</a:t>
          </a:r>
          <a:endParaRPr lang="en-US" sz="2400" kern="1200" dirty="0"/>
        </a:p>
      </dsp:txBody>
      <dsp:txXfrm>
        <a:off x="23508" y="1411933"/>
        <a:ext cx="2496765" cy="2274266"/>
      </dsp:txXfrm>
    </dsp:sp>
    <dsp:sp modelId="{4DDE3A69-EE6F-4683-8896-E25C90A5BF55}">
      <dsp:nvSpPr>
        <dsp:cNvPr id="0" name=""/>
        <dsp:cNvSpPr/>
      </dsp:nvSpPr>
      <dsp:spPr>
        <a:xfrm>
          <a:off x="2520274" y="479513"/>
          <a:ext cx="5609617" cy="20116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742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Contribute money</a:t>
          </a:r>
          <a:endParaRPr lang="en-US" sz="2000" kern="1200" dirty="0"/>
        </a:p>
      </dsp:txBody>
      <dsp:txXfrm>
        <a:off x="2520274" y="982433"/>
        <a:ext cx="5106697" cy="1005840"/>
      </dsp:txXfrm>
    </dsp:sp>
    <dsp:sp modelId="{52DE0408-1AB0-4AED-8E5F-39AB5702EE00}">
      <dsp:nvSpPr>
        <dsp:cNvPr id="0" name=""/>
        <dsp:cNvSpPr/>
      </dsp:nvSpPr>
      <dsp:spPr>
        <a:xfrm>
          <a:off x="2520274" y="1805466"/>
          <a:ext cx="2496765" cy="22742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Typically tax-advantaged</a:t>
          </a:r>
          <a:endParaRPr lang="en-US" sz="2400" kern="1200" dirty="0"/>
        </a:p>
      </dsp:txBody>
      <dsp:txXfrm>
        <a:off x="2520274" y="1805466"/>
        <a:ext cx="2496765" cy="2274266"/>
      </dsp:txXfrm>
    </dsp:sp>
    <dsp:sp modelId="{52D36630-6143-4A0C-BBAC-58C8C09D7B5F}">
      <dsp:nvSpPr>
        <dsp:cNvPr id="0" name=""/>
        <dsp:cNvSpPr/>
      </dsp:nvSpPr>
      <dsp:spPr>
        <a:xfrm>
          <a:off x="5017040" y="873046"/>
          <a:ext cx="3112851" cy="20116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8742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When possible, use an employer-sponsored plan</a:t>
          </a:r>
          <a:endParaRPr lang="en-US" sz="2000" kern="1200" dirty="0"/>
        </a:p>
      </dsp:txBody>
      <dsp:txXfrm>
        <a:off x="5017040" y="1375966"/>
        <a:ext cx="2609931" cy="1005840"/>
      </dsp:txXfrm>
    </dsp:sp>
    <dsp:sp modelId="{9CE2BAB1-3309-478F-BB66-AFFF43A26EDC}">
      <dsp:nvSpPr>
        <dsp:cNvPr id="0" name=""/>
        <dsp:cNvSpPr/>
      </dsp:nvSpPr>
      <dsp:spPr>
        <a:xfrm>
          <a:off x="5017040" y="2198999"/>
          <a:ext cx="2496765" cy="2240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Employer may match funds (up to a certain limit)</a:t>
          </a:r>
          <a:endParaRPr lang="en-US" sz="2400" kern="1200" dirty="0"/>
        </a:p>
      </dsp:txBody>
      <dsp:txXfrm>
        <a:off x="5017040" y="2198999"/>
        <a:ext cx="2496765" cy="22409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1D281-DC1A-402B-925A-84E93A54C68A}">
      <dsp:nvSpPr>
        <dsp:cNvPr id="0" name=""/>
        <dsp:cNvSpPr/>
      </dsp:nvSpPr>
      <dsp:spPr>
        <a:xfrm>
          <a:off x="34" y="61715"/>
          <a:ext cx="3275855" cy="1087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Employer Sponsored</a:t>
          </a:r>
          <a:endParaRPr lang="en-US" sz="3000" kern="1200" dirty="0"/>
        </a:p>
      </dsp:txBody>
      <dsp:txXfrm>
        <a:off x="34" y="61715"/>
        <a:ext cx="3275855" cy="1087171"/>
      </dsp:txXfrm>
    </dsp:sp>
    <dsp:sp modelId="{3D3D1F39-48AC-4E83-882E-CB687CFF0528}">
      <dsp:nvSpPr>
        <dsp:cNvPr id="0" name=""/>
        <dsp:cNvSpPr/>
      </dsp:nvSpPr>
      <dsp:spPr>
        <a:xfrm>
          <a:off x="34" y="1148886"/>
          <a:ext cx="3275855" cy="3870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Similar plans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401(k)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403 (b) (tax-exempt  organizations)</a:t>
          </a:r>
          <a:endParaRPr lang="en-US" sz="3000" kern="1200" dirty="0"/>
        </a:p>
      </dsp:txBody>
      <dsp:txXfrm>
        <a:off x="34" y="1148886"/>
        <a:ext cx="3275855" cy="3870450"/>
      </dsp:txXfrm>
    </dsp:sp>
    <dsp:sp modelId="{58004AE8-69B0-40AA-8E76-211FB7BC7F6F}">
      <dsp:nvSpPr>
        <dsp:cNvPr id="0" name=""/>
        <dsp:cNvSpPr/>
      </dsp:nvSpPr>
      <dsp:spPr>
        <a:xfrm>
          <a:off x="3734509" y="61715"/>
          <a:ext cx="3275855" cy="1087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Personal Retirement </a:t>
          </a:r>
          <a:endParaRPr lang="en-US" sz="3000" kern="1200" dirty="0"/>
        </a:p>
      </dsp:txBody>
      <dsp:txXfrm>
        <a:off x="3734509" y="61715"/>
        <a:ext cx="3275855" cy="1087171"/>
      </dsp:txXfrm>
    </dsp:sp>
    <dsp:sp modelId="{4A33ABE2-0C3F-4ED7-BD7D-E311E7A0B0CE}">
      <dsp:nvSpPr>
        <dsp:cNvPr id="0" name=""/>
        <dsp:cNvSpPr/>
      </dsp:nvSpPr>
      <dsp:spPr>
        <a:xfrm>
          <a:off x="3734509" y="1148886"/>
          <a:ext cx="3275855" cy="3870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Traditional IRA (taxes when money withdrawn)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Roth IRA (taxes paid when money deposited)</a:t>
          </a:r>
          <a:endParaRPr lang="en-US" sz="3000" kern="1200" dirty="0"/>
        </a:p>
      </dsp:txBody>
      <dsp:txXfrm>
        <a:off x="3734509" y="1148886"/>
        <a:ext cx="3275855" cy="38704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0F84-7E7E-4169-98DE-A31D7CDBB2BA}">
      <dsp:nvSpPr>
        <dsp:cNvPr id="0" name=""/>
        <dsp:cNvSpPr/>
      </dsp:nvSpPr>
      <dsp:spPr>
        <a:xfrm>
          <a:off x="1280139" y="3609"/>
          <a:ext cx="2663390" cy="1598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Investments are important to building net worth</a:t>
          </a:r>
          <a:endParaRPr lang="en-US" sz="2400" kern="1200" dirty="0"/>
        </a:p>
      </dsp:txBody>
      <dsp:txXfrm>
        <a:off x="1280139" y="3609"/>
        <a:ext cx="2663390" cy="1598034"/>
      </dsp:txXfrm>
    </dsp:sp>
    <dsp:sp modelId="{DD8A20D4-D3FD-4A9C-A562-1E1B1F7D6C33}">
      <dsp:nvSpPr>
        <dsp:cNvPr id="0" name=""/>
        <dsp:cNvSpPr/>
      </dsp:nvSpPr>
      <dsp:spPr>
        <a:xfrm>
          <a:off x="4209869" y="3609"/>
          <a:ext cx="2663390" cy="1598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trade-off to higher returns is lower liquidity and higher risk</a:t>
          </a:r>
          <a:endParaRPr lang="en-US" sz="2400" kern="1200" dirty="0"/>
        </a:p>
      </dsp:txBody>
      <dsp:txXfrm>
        <a:off x="4209869" y="3609"/>
        <a:ext cx="2663390" cy="1598034"/>
      </dsp:txXfrm>
    </dsp:sp>
    <dsp:sp modelId="{A43473ED-65D4-4862-A09A-BF3255AD5895}">
      <dsp:nvSpPr>
        <dsp:cNvPr id="0" name=""/>
        <dsp:cNvSpPr/>
      </dsp:nvSpPr>
      <dsp:spPr>
        <a:xfrm>
          <a:off x="1280139" y="1867982"/>
          <a:ext cx="2663390" cy="1598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Investments are ideal for the long-term</a:t>
          </a:r>
          <a:endParaRPr lang="en-US" sz="2400" kern="1200" dirty="0"/>
        </a:p>
      </dsp:txBody>
      <dsp:txXfrm>
        <a:off x="1280139" y="1867982"/>
        <a:ext cx="2663390" cy="1598034"/>
      </dsp:txXfrm>
    </dsp:sp>
    <dsp:sp modelId="{5C5A1276-836C-4E89-836E-F29EF1676111}">
      <dsp:nvSpPr>
        <dsp:cNvPr id="0" name=""/>
        <dsp:cNvSpPr/>
      </dsp:nvSpPr>
      <dsp:spPr>
        <a:xfrm>
          <a:off x="4209869" y="1867982"/>
          <a:ext cx="2663390" cy="1598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Take advantage of portfolio diversification</a:t>
          </a:r>
          <a:endParaRPr lang="en-US" sz="2400" kern="1200" dirty="0"/>
        </a:p>
      </dsp:txBody>
      <dsp:txXfrm>
        <a:off x="4209869" y="1867982"/>
        <a:ext cx="2663390" cy="1598034"/>
      </dsp:txXfrm>
    </dsp:sp>
    <dsp:sp modelId="{C60AF6DD-1A3E-4F6D-ADE7-E88D3C29AC20}">
      <dsp:nvSpPr>
        <dsp:cNvPr id="0" name=""/>
        <dsp:cNvSpPr/>
      </dsp:nvSpPr>
      <dsp:spPr>
        <a:xfrm>
          <a:off x="1280139" y="3732356"/>
          <a:ext cx="2663390" cy="1598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Discuss your goals with a financial advisor</a:t>
          </a:r>
          <a:endParaRPr lang="en-US" sz="2400" kern="1200" dirty="0"/>
        </a:p>
      </dsp:txBody>
      <dsp:txXfrm>
        <a:off x="1280139" y="3732356"/>
        <a:ext cx="2663390" cy="1598034"/>
      </dsp:txXfrm>
    </dsp:sp>
    <dsp:sp modelId="{5A458A38-3105-4EF2-9352-77497721C1B1}">
      <dsp:nvSpPr>
        <dsp:cNvPr id="0" name=""/>
        <dsp:cNvSpPr/>
      </dsp:nvSpPr>
      <dsp:spPr>
        <a:xfrm>
          <a:off x="4209869" y="3732356"/>
          <a:ext cx="2663390" cy="1598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 tax-advantaged investments &amp; employer-sponsored plan</a:t>
          </a:r>
          <a:endParaRPr lang="en-US" sz="2400" kern="1200" dirty="0"/>
        </a:p>
      </dsp:txBody>
      <dsp:txXfrm>
        <a:off x="4209869" y="3732356"/>
        <a:ext cx="2663390" cy="1598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050D-04A5-47E9-9912-BDF4BC95AEEB}">
      <dsp:nvSpPr>
        <dsp:cNvPr id="0" name=""/>
        <dsp:cNvSpPr/>
      </dsp:nvSpPr>
      <dsp:spPr>
        <a:xfrm>
          <a:off x="2382" y="720"/>
          <a:ext cx="6624635" cy="1132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>
              <a:latin typeface="Centaur" pitchFamily="18" charset="0"/>
            </a:rPr>
            <a:t>Buy items that are too expensive to be purchased with monthly income</a:t>
          </a:r>
          <a:endParaRPr lang="en-US" sz="3100" b="0" kern="1200" dirty="0">
            <a:latin typeface="Centaur" pitchFamily="18" charset="0"/>
          </a:endParaRPr>
        </a:p>
      </dsp:txBody>
      <dsp:txXfrm>
        <a:off x="35545" y="33883"/>
        <a:ext cx="6558309" cy="1065958"/>
      </dsp:txXfrm>
    </dsp:sp>
    <dsp:sp modelId="{98752D1D-A334-4F9E-8B68-52089A236AA5}">
      <dsp:nvSpPr>
        <dsp:cNvPr id="0" name=""/>
        <dsp:cNvSpPr/>
      </dsp:nvSpPr>
      <dsp:spPr>
        <a:xfrm>
          <a:off x="2382" y="1305395"/>
          <a:ext cx="2091109" cy="1132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Centaur" pitchFamily="18" charset="0"/>
          </a:endParaRPr>
        </a:p>
      </dsp:txBody>
      <dsp:txXfrm>
        <a:off x="35545" y="1338558"/>
        <a:ext cx="2024783" cy="1065958"/>
      </dsp:txXfrm>
    </dsp:sp>
    <dsp:sp modelId="{27755AEB-E5A1-4DEA-86A7-F8C974E38B3B}">
      <dsp:nvSpPr>
        <dsp:cNvPr id="0" name=""/>
        <dsp:cNvSpPr/>
      </dsp:nvSpPr>
      <dsp:spPr>
        <a:xfrm>
          <a:off x="2269145" y="1305395"/>
          <a:ext cx="2091109" cy="1132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Centaur" pitchFamily="18" charset="0"/>
          </a:endParaRPr>
        </a:p>
      </dsp:txBody>
      <dsp:txXfrm>
        <a:off x="2302308" y="1338558"/>
        <a:ext cx="2024783" cy="1065958"/>
      </dsp:txXfrm>
    </dsp:sp>
    <dsp:sp modelId="{EDB0C279-F21C-4AFA-B92A-4DDD93661D7B}">
      <dsp:nvSpPr>
        <dsp:cNvPr id="0" name=""/>
        <dsp:cNvSpPr/>
      </dsp:nvSpPr>
      <dsp:spPr>
        <a:xfrm>
          <a:off x="4535907" y="1305395"/>
          <a:ext cx="2091109" cy="1132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latin typeface="Centaur" pitchFamily="18" charset="0"/>
          </a:endParaRPr>
        </a:p>
      </dsp:txBody>
      <dsp:txXfrm>
        <a:off x="4569070" y="1338558"/>
        <a:ext cx="2024783" cy="1065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5710-8999-4C50-AFE0-FB3E190A791A}">
      <dsp:nvSpPr>
        <dsp:cNvPr id="0" name=""/>
        <dsp:cNvSpPr/>
      </dsp:nvSpPr>
      <dsp:spPr>
        <a:xfrm>
          <a:off x="3276587" y="2057398"/>
          <a:ext cx="1357788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Vehicles for Savings</a:t>
          </a:r>
          <a:endParaRPr lang="en-US" sz="2500" kern="1200" dirty="0"/>
        </a:p>
      </dsp:txBody>
      <dsp:txXfrm>
        <a:off x="3342869" y="2123680"/>
        <a:ext cx="1225224" cy="1225224"/>
      </dsp:txXfrm>
    </dsp:sp>
    <dsp:sp modelId="{6BE379D9-3AE9-404C-B7FA-0A0883F50D6E}">
      <dsp:nvSpPr>
        <dsp:cNvPr id="0" name=""/>
        <dsp:cNvSpPr/>
      </dsp:nvSpPr>
      <dsp:spPr>
        <a:xfrm rot="16198242">
          <a:off x="3591903" y="1694353"/>
          <a:ext cx="7260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0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545E8-2191-4078-8861-BC5A8F3FB976}">
      <dsp:nvSpPr>
        <dsp:cNvPr id="0" name=""/>
        <dsp:cNvSpPr/>
      </dsp:nvSpPr>
      <dsp:spPr>
        <a:xfrm>
          <a:off x="3192393" y="-101607"/>
          <a:ext cx="1524006" cy="1432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Savings Account</a:t>
          </a:r>
          <a:endParaRPr lang="en-US" sz="2900" kern="1200" dirty="0"/>
        </a:p>
      </dsp:txBody>
      <dsp:txXfrm>
        <a:off x="3262342" y="-31658"/>
        <a:ext cx="1384108" cy="1293017"/>
      </dsp:txXfrm>
    </dsp:sp>
    <dsp:sp modelId="{F735A1A2-6BCE-4D8D-A017-4486D7F3C5AA}">
      <dsp:nvSpPr>
        <dsp:cNvPr id="0" name=""/>
        <dsp:cNvSpPr/>
      </dsp:nvSpPr>
      <dsp:spPr>
        <a:xfrm rot="10230361">
          <a:off x="2190100" y="2940050"/>
          <a:ext cx="10939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39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780B1-1FCF-4819-8DD6-7027713C1A11}">
      <dsp:nvSpPr>
        <dsp:cNvPr id="0" name=""/>
        <dsp:cNvSpPr/>
      </dsp:nvSpPr>
      <dsp:spPr>
        <a:xfrm>
          <a:off x="533399" y="2285987"/>
          <a:ext cx="1664193" cy="1766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Money Market Accounts</a:t>
          </a:r>
          <a:endParaRPr lang="en-US" sz="2800" kern="1200" dirty="0"/>
        </a:p>
      </dsp:txBody>
      <dsp:txXfrm>
        <a:off x="614638" y="2367226"/>
        <a:ext cx="1501715" cy="1604404"/>
      </dsp:txXfrm>
    </dsp:sp>
    <dsp:sp modelId="{BD259629-AD3A-4A1C-BC7A-D1698DB5DD85}">
      <dsp:nvSpPr>
        <dsp:cNvPr id="0" name=""/>
        <dsp:cNvSpPr/>
      </dsp:nvSpPr>
      <dsp:spPr>
        <a:xfrm rot="385405">
          <a:off x="4630240" y="2886421"/>
          <a:ext cx="13174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74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70022-7955-41D4-887E-C2D7CB9AA059}">
      <dsp:nvSpPr>
        <dsp:cNvPr id="0" name=""/>
        <dsp:cNvSpPr/>
      </dsp:nvSpPr>
      <dsp:spPr>
        <a:xfrm>
          <a:off x="5943595" y="2209813"/>
          <a:ext cx="1632180" cy="1684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Certificates of Deposit</a:t>
          </a:r>
          <a:endParaRPr lang="en-US" sz="2300" kern="1200" dirty="0"/>
        </a:p>
      </dsp:txBody>
      <dsp:txXfrm>
        <a:off x="6023271" y="2289489"/>
        <a:ext cx="1472828" cy="15250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E81B4-59DC-4AD5-A7BB-C0898A71290A}">
      <dsp:nvSpPr>
        <dsp:cNvPr id="0" name=""/>
        <dsp:cNvSpPr/>
      </dsp:nvSpPr>
      <dsp:spPr>
        <a:xfrm>
          <a:off x="1524489" y="0"/>
          <a:ext cx="2530719" cy="25311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27724-AA6C-4184-87DD-120F85B2F71C}">
      <dsp:nvSpPr>
        <dsp:cNvPr id="0" name=""/>
        <dsp:cNvSpPr/>
      </dsp:nvSpPr>
      <dsp:spPr>
        <a:xfrm>
          <a:off x="2083861" y="913805"/>
          <a:ext cx="1406272" cy="70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Financial Plan</a:t>
          </a:r>
          <a:endParaRPr lang="en-US" sz="2100" b="1" kern="1200" dirty="0"/>
        </a:p>
      </dsp:txBody>
      <dsp:txXfrm>
        <a:off x="2083861" y="913805"/>
        <a:ext cx="1406272" cy="702967"/>
      </dsp:txXfrm>
    </dsp:sp>
    <dsp:sp modelId="{2866763C-024C-4A34-8092-A3995A39DB2A}">
      <dsp:nvSpPr>
        <dsp:cNvPr id="0" name=""/>
        <dsp:cNvSpPr/>
      </dsp:nvSpPr>
      <dsp:spPr>
        <a:xfrm>
          <a:off x="821590" y="1454307"/>
          <a:ext cx="2530719" cy="25311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0A240-55F0-4527-81FF-9D8FCA328497}">
      <dsp:nvSpPr>
        <dsp:cNvPr id="0" name=""/>
        <dsp:cNvSpPr/>
      </dsp:nvSpPr>
      <dsp:spPr>
        <a:xfrm>
          <a:off x="1383814" y="2376525"/>
          <a:ext cx="1406272" cy="70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Savings</a:t>
          </a:r>
          <a:endParaRPr lang="en-US" sz="2100" kern="1200" dirty="0"/>
        </a:p>
      </dsp:txBody>
      <dsp:txXfrm>
        <a:off x="1383814" y="2376525"/>
        <a:ext cx="1406272" cy="702967"/>
      </dsp:txXfrm>
    </dsp:sp>
    <dsp:sp modelId="{86E25E63-8E74-4FE7-B1E8-D2D4DAF02449}">
      <dsp:nvSpPr>
        <dsp:cNvPr id="0" name=""/>
        <dsp:cNvSpPr/>
      </dsp:nvSpPr>
      <dsp:spPr>
        <a:xfrm>
          <a:off x="1704610" y="3082648"/>
          <a:ext cx="2174280" cy="21751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A351F-D947-4CE1-ACFE-ADE247E0D3E4}">
      <dsp:nvSpPr>
        <dsp:cNvPr id="0" name=""/>
        <dsp:cNvSpPr/>
      </dsp:nvSpPr>
      <dsp:spPr>
        <a:xfrm>
          <a:off x="2087188" y="3841348"/>
          <a:ext cx="1406272" cy="70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Investments</a:t>
          </a:r>
          <a:endParaRPr lang="en-US" sz="2100" kern="1200" dirty="0"/>
        </a:p>
      </dsp:txBody>
      <dsp:txXfrm>
        <a:off x="2087188" y="3841348"/>
        <a:ext cx="1406272" cy="7029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C852-C0D5-4A6A-A381-5ABBF9A18113}">
      <dsp:nvSpPr>
        <dsp:cNvPr id="0" name=""/>
        <dsp:cNvSpPr/>
      </dsp:nvSpPr>
      <dsp:spPr>
        <a:xfrm>
          <a:off x="0" y="492419"/>
          <a:ext cx="8229600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Return</a:t>
          </a:r>
          <a:endParaRPr lang="en-US" sz="2300" kern="1200" dirty="0"/>
        </a:p>
      </dsp:txBody>
      <dsp:txXfrm>
        <a:off x="0" y="792055"/>
        <a:ext cx="7929964" cy="599271"/>
      </dsp:txXfrm>
    </dsp:sp>
    <dsp:sp modelId="{8707D088-3161-4E2E-998B-3C76F932565E}">
      <dsp:nvSpPr>
        <dsp:cNvPr id="0" name=""/>
        <dsp:cNvSpPr/>
      </dsp:nvSpPr>
      <dsp:spPr>
        <a:xfrm>
          <a:off x="0" y="1416669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Profit or income generated by saving and investing</a:t>
          </a:r>
          <a:endParaRPr lang="en-US" sz="2300" kern="1200" dirty="0"/>
        </a:p>
      </dsp:txBody>
      <dsp:txXfrm>
        <a:off x="0" y="1416669"/>
        <a:ext cx="2534716" cy="2308835"/>
      </dsp:txXfrm>
    </dsp:sp>
    <dsp:sp modelId="{1C009871-BE71-4D74-999B-2A70739707C3}">
      <dsp:nvSpPr>
        <dsp:cNvPr id="0" name=""/>
        <dsp:cNvSpPr/>
      </dsp:nvSpPr>
      <dsp:spPr>
        <a:xfrm>
          <a:off x="2534716" y="891933"/>
          <a:ext cx="5694883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Trade off</a:t>
          </a:r>
          <a:endParaRPr lang="en-US" sz="2300" kern="1200" dirty="0"/>
        </a:p>
      </dsp:txBody>
      <dsp:txXfrm>
        <a:off x="2534716" y="1191569"/>
        <a:ext cx="5395247" cy="599271"/>
      </dsp:txXfrm>
    </dsp:sp>
    <dsp:sp modelId="{6EFA2F1B-ADF6-440A-9F7F-9228BF879596}">
      <dsp:nvSpPr>
        <dsp:cNvPr id="0" name=""/>
        <dsp:cNvSpPr/>
      </dsp:nvSpPr>
      <dsp:spPr>
        <a:xfrm>
          <a:off x="2534716" y="1816183"/>
          <a:ext cx="2534716" cy="23088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Higher returns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Higher risk </a:t>
          </a:r>
          <a:br>
            <a:rPr lang="en-US" sz="2300" kern="1200" dirty="0" smtClean="0"/>
          </a:br>
          <a:r>
            <a:rPr lang="en-US" sz="2300" kern="1200" dirty="0" smtClean="0"/>
            <a:t>(chance of loss)</a:t>
          </a:r>
          <a:endParaRPr lang="en-US" sz="2300" kern="1200" dirty="0"/>
        </a:p>
      </dsp:txBody>
      <dsp:txXfrm>
        <a:off x="2534716" y="1816183"/>
        <a:ext cx="2534716" cy="2308835"/>
      </dsp:txXfrm>
    </dsp:sp>
    <dsp:sp modelId="{A68B7CE4-0CD9-4396-8BB2-B5C3F1927249}">
      <dsp:nvSpPr>
        <dsp:cNvPr id="0" name=""/>
        <dsp:cNvSpPr/>
      </dsp:nvSpPr>
      <dsp:spPr>
        <a:xfrm>
          <a:off x="5069433" y="1291448"/>
          <a:ext cx="3160166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Investment Risk</a:t>
          </a:r>
          <a:endParaRPr lang="en-US" sz="2300" kern="1200" dirty="0"/>
        </a:p>
      </dsp:txBody>
      <dsp:txXfrm>
        <a:off x="5069433" y="1591084"/>
        <a:ext cx="2860530" cy="599271"/>
      </dsp:txXfrm>
    </dsp:sp>
    <dsp:sp modelId="{A660592F-59B8-4B0B-92C2-7260E7CE3A95}">
      <dsp:nvSpPr>
        <dsp:cNvPr id="0" name=""/>
        <dsp:cNvSpPr/>
      </dsp:nvSpPr>
      <dsp:spPr>
        <a:xfrm>
          <a:off x="5069433" y="2215697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Possibility that an investment will fail to pay the expected return</a:t>
          </a:r>
          <a:endParaRPr lang="en-US" sz="2300" kern="1200" dirty="0"/>
        </a:p>
      </dsp:txBody>
      <dsp:txXfrm>
        <a:off x="5069433" y="2215697"/>
        <a:ext cx="2534716" cy="22750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F199B-DC9D-4A07-8EB1-13E2CC84D4E7}">
      <dsp:nvSpPr>
        <dsp:cNvPr id="0" name=""/>
        <dsp:cNvSpPr/>
      </dsp:nvSpPr>
      <dsp:spPr>
        <a:xfrm>
          <a:off x="3733799" y="3059233"/>
          <a:ext cx="2641690" cy="45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37"/>
              </a:lnTo>
              <a:lnTo>
                <a:pt x="2641690" y="229237"/>
              </a:lnTo>
              <a:lnTo>
                <a:pt x="2641690" y="4584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2B683-3293-41AB-9230-C330C480F853}">
      <dsp:nvSpPr>
        <dsp:cNvPr id="0" name=""/>
        <dsp:cNvSpPr/>
      </dsp:nvSpPr>
      <dsp:spPr>
        <a:xfrm>
          <a:off x="3688079" y="3059233"/>
          <a:ext cx="91440" cy="458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84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226A9-65CD-47E8-AB9C-8CFDE36338C6}">
      <dsp:nvSpPr>
        <dsp:cNvPr id="0" name=""/>
        <dsp:cNvSpPr/>
      </dsp:nvSpPr>
      <dsp:spPr>
        <a:xfrm>
          <a:off x="1092109" y="3059233"/>
          <a:ext cx="2641690" cy="458475"/>
        </a:xfrm>
        <a:custGeom>
          <a:avLst/>
          <a:gdLst/>
          <a:ahLst/>
          <a:cxnLst/>
          <a:rect l="0" t="0" r="0" b="0"/>
          <a:pathLst>
            <a:path>
              <a:moveTo>
                <a:pt x="2641690" y="0"/>
              </a:moveTo>
              <a:lnTo>
                <a:pt x="2641690" y="229237"/>
              </a:lnTo>
              <a:lnTo>
                <a:pt x="0" y="229237"/>
              </a:lnTo>
              <a:lnTo>
                <a:pt x="0" y="4584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E030E-E1FF-4A8E-8D1F-55843B13A2C1}">
      <dsp:nvSpPr>
        <dsp:cNvPr id="0" name=""/>
        <dsp:cNvSpPr/>
      </dsp:nvSpPr>
      <dsp:spPr>
        <a:xfrm>
          <a:off x="2746151" y="800883"/>
          <a:ext cx="1975297" cy="225835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4AE9E-8345-48D5-88BA-EED66B654070}">
      <dsp:nvSpPr>
        <dsp:cNvPr id="0" name=""/>
        <dsp:cNvSpPr/>
      </dsp:nvSpPr>
      <dsp:spPr>
        <a:xfrm>
          <a:off x="2746151" y="800883"/>
          <a:ext cx="1975297" cy="225835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4EF18-BB2D-4531-9FC1-691CD06A11EE}">
      <dsp:nvSpPr>
        <dsp:cNvPr id="0" name=""/>
        <dsp:cNvSpPr/>
      </dsp:nvSpPr>
      <dsp:spPr>
        <a:xfrm>
          <a:off x="1758502" y="1207386"/>
          <a:ext cx="3950594" cy="14453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Money invested is usually used to pay for </a:t>
          </a:r>
          <a:r>
            <a:rPr lang="en-US" sz="2800" b="1" u="sng" kern="1200" dirty="0" smtClean="0"/>
            <a:t>long-term </a:t>
          </a:r>
          <a:r>
            <a:rPr lang="en-US" sz="2800" kern="1200" dirty="0" smtClean="0"/>
            <a:t>goals</a:t>
          </a:r>
          <a:endParaRPr lang="en-US" sz="2800" kern="1200" dirty="0"/>
        </a:p>
      </dsp:txBody>
      <dsp:txXfrm>
        <a:off x="1758502" y="1207386"/>
        <a:ext cx="3950594" cy="1445344"/>
      </dsp:txXfrm>
    </dsp:sp>
    <dsp:sp modelId="{0A1A86FB-BD69-4FAC-B1FE-8E5B859FF050}">
      <dsp:nvSpPr>
        <dsp:cNvPr id="0" name=""/>
        <dsp:cNvSpPr/>
      </dsp:nvSpPr>
      <dsp:spPr>
        <a:xfrm>
          <a:off x="546305" y="3517709"/>
          <a:ext cx="1091607" cy="10916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FAF68-A7BE-4D34-A5B6-35DFE8C56A2B}">
      <dsp:nvSpPr>
        <dsp:cNvPr id="0" name=""/>
        <dsp:cNvSpPr/>
      </dsp:nvSpPr>
      <dsp:spPr>
        <a:xfrm>
          <a:off x="546305" y="3517709"/>
          <a:ext cx="1091607" cy="10916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4FA8-FD1B-46AC-9C89-EA97BF655810}">
      <dsp:nvSpPr>
        <dsp:cNvPr id="0" name=""/>
        <dsp:cNvSpPr/>
      </dsp:nvSpPr>
      <dsp:spPr>
        <a:xfrm>
          <a:off x="501" y="3714198"/>
          <a:ext cx="2183215" cy="6986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Buying a House</a:t>
          </a:r>
          <a:endParaRPr lang="en-US" sz="2400" kern="1200" dirty="0"/>
        </a:p>
      </dsp:txBody>
      <dsp:txXfrm>
        <a:off x="501" y="3714198"/>
        <a:ext cx="2183215" cy="698628"/>
      </dsp:txXfrm>
    </dsp:sp>
    <dsp:sp modelId="{56A1B940-F9EE-4374-83D1-5A2A1D34C35A}">
      <dsp:nvSpPr>
        <dsp:cNvPr id="0" name=""/>
        <dsp:cNvSpPr/>
      </dsp:nvSpPr>
      <dsp:spPr>
        <a:xfrm>
          <a:off x="3187996" y="3517709"/>
          <a:ext cx="1091607" cy="10916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D1C69-2EB8-419D-86AF-0897E64A3F24}">
      <dsp:nvSpPr>
        <dsp:cNvPr id="0" name=""/>
        <dsp:cNvSpPr/>
      </dsp:nvSpPr>
      <dsp:spPr>
        <a:xfrm>
          <a:off x="3187996" y="3517709"/>
          <a:ext cx="1091607" cy="10916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61E42-8B00-4835-ACCC-D45914927383}">
      <dsp:nvSpPr>
        <dsp:cNvPr id="0" name=""/>
        <dsp:cNvSpPr/>
      </dsp:nvSpPr>
      <dsp:spPr>
        <a:xfrm>
          <a:off x="2642192" y="3714198"/>
          <a:ext cx="2183215" cy="6986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Higher Education</a:t>
          </a:r>
          <a:endParaRPr lang="en-US" sz="2400" kern="1200" dirty="0"/>
        </a:p>
      </dsp:txBody>
      <dsp:txXfrm>
        <a:off x="2642192" y="3714198"/>
        <a:ext cx="2183215" cy="698628"/>
      </dsp:txXfrm>
    </dsp:sp>
    <dsp:sp modelId="{C7F4CDA5-3FAD-414B-B852-62D826AD93B6}">
      <dsp:nvSpPr>
        <dsp:cNvPr id="0" name=""/>
        <dsp:cNvSpPr/>
      </dsp:nvSpPr>
      <dsp:spPr>
        <a:xfrm>
          <a:off x="5829686" y="3517709"/>
          <a:ext cx="1091607" cy="10916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7B0D7-22F4-4D3C-B752-8703422DF642}">
      <dsp:nvSpPr>
        <dsp:cNvPr id="0" name=""/>
        <dsp:cNvSpPr/>
      </dsp:nvSpPr>
      <dsp:spPr>
        <a:xfrm>
          <a:off x="5829686" y="3517709"/>
          <a:ext cx="1091607" cy="10916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03B9A-BC82-4D2A-B3F4-36964EDE6424}">
      <dsp:nvSpPr>
        <dsp:cNvPr id="0" name=""/>
        <dsp:cNvSpPr/>
      </dsp:nvSpPr>
      <dsp:spPr>
        <a:xfrm>
          <a:off x="5283883" y="3714198"/>
          <a:ext cx="2183215" cy="6986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Retirement</a:t>
          </a:r>
          <a:endParaRPr lang="en-US" sz="2400" kern="1200" dirty="0"/>
        </a:p>
      </dsp:txBody>
      <dsp:txXfrm>
        <a:off x="5283883" y="3714198"/>
        <a:ext cx="2183215" cy="698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E48DF-6FEC-4461-9181-E7670259F989}">
      <dsp:nvSpPr>
        <dsp:cNvPr id="0" name=""/>
        <dsp:cNvSpPr/>
      </dsp:nvSpPr>
      <dsp:spPr>
        <a:xfrm>
          <a:off x="1363" y="87173"/>
          <a:ext cx="1806853" cy="1806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>Total Return</a:t>
          </a:r>
        </a:p>
      </dsp:txBody>
      <dsp:txXfrm>
        <a:off x="265970" y="351780"/>
        <a:ext cx="1277639" cy="1277639"/>
      </dsp:txXfrm>
    </dsp:sp>
    <dsp:sp modelId="{70C0CBFE-5832-464A-B210-E5DEDDC5C1CF}">
      <dsp:nvSpPr>
        <dsp:cNvPr id="0" name=""/>
        <dsp:cNvSpPr/>
      </dsp:nvSpPr>
      <dsp:spPr>
        <a:xfrm>
          <a:off x="1954932" y="466612"/>
          <a:ext cx="1047974" cy="1047974"/>
        </a:xfrm>
        <a:prstGeom prst="mathDivid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latin typeface="Calibri" pitchFamily="34" charset="0"/>
            <a:cs typeface="Calibri" pitchFamily="34" charset="0"/>
          </a:endParaRPr>
        </a:p>
      </dsp:txBody>
      <dsp:txXfrm>
        <a:off x="2093841" y="867357"/>
        <a:ext cx="770156" cy="246484"/>
      </dsp:txXfrm>
    </dsp:sp>
    <dsp:sp modelId="{6D9D6FF4-63AF-4DA0-A251-6B58B4C80CB1}">
      <dsp:nvSpPr>
        <dsp:cNvPr id="0" name=""/>
        <dsp:cNvSpPr/>
      </dsp:nvSpPr>
      <dsp:spPr>
        <a:xfrm>
          <a:off x="3141114" y="95557"/>
          <a:ext cx="1806853" cy="1806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  <a:cs typeface="Calibri" pitchFamily="34" charset="0"/>
            </a:rPr>
            <a:t>Amount of Money Invested</a:t>
          </a:r>
        </a:p>
      </dsp:txBody>
      <dsp:txXfrm>
        <a:off x="3405721" y="360164"/>
        <a:ext cx="1277639" cy="1277639"/>
      </dsp:txXfrm>
    </dsp:sp>
    <dsp:sp modelId="{827D8134-E711-4875-987B-0DD3A42346F9}">
      <dsp:nvSpPr>
        <dsp:cNvPr id="0" name=""/>
        <dsp:cNvSpPr/>
      </dsp:nvSpPr>
      <dsp:spPr>
        <a:xfrm>
          <a:off x="5103194" y="466612"/>
          <a:ext cx="1047974" cy="1047974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Calibri" pitchFamily="34" charset="0"/>
            <a:cs typeface="Calibri" pitchFamily="34" charset="0"/>
          </a:endParaRPr>
        </a:p>
      </dsp:txBody>
      <dsp:txXfrm>
        <a:off x="5242103" y="682495"/>
        <a:ext cx="770156" cy="616208"/>
      </dsp:txXfrm>
    </dsp:sp>
    <dsp:sp modelId="{96AF8A14-34AC-48A3-93D0-0E64D7D9B92A}">
      <dsp:nvSpPr>
        <dsp:cNvPr id="0" name=""/>
        <dsp:cNvSpPr/>
      </dsp:nvSpPr>
      <dsp:spPr>
        <a:xfrm>
          <a:off x="6297885" y="87173"/>
          <a:ext cx="1806853" cy="1806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>Rate of Return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6562492" y="351780"/>
        <a:ext cx="1277639" cy="12776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F7F12-AA27-4A42-96D4-9D1717C925B1}">
      <dsp:nvSpPr>
        <dsp:cNvPr id="0" name=""/>
        <dsp:cNvSpPr/>
      </dsp:nvSpPr>
      <dsp:spPr>
        <a:xfrm rot="10800000">
          <a:off x="2538984" y="0"/>
          <a:ext cx="4928616" cy="1390650"/>
        </a:xfrm>
        <a:prstGeom prst="nonIsoscelesTrapezoid">
          <a:avLst>
            <a:gd name="adj1" fmla="val 0"/>
            <a:gd name="adj2" fmla="val 4564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Speculative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Real Estate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Commodities</a:t>
          </a:r>
          <a:endParaRPr lang="en-US" sz="1800" kern="1200" dirty="0"/>
        </a:p>
      </dsp:txBody>
      <dsp:txXfrm rot="10800000">
        <a:off x="3173729" y="0"/>
        <a:ext cx="4293870" cy="1390650"/>
      </dsp:txXfrm>
    </dsp:sp>
    <dsp:sp modelId="{330889E2-B006-4DC4-B981-9F695955AF6F}">
      <dsp:nvSpPr>
        <dsp:cNvPr id="0" name=""/>
        <dsp:cNvSpPr/>
      </dsp:nvSpPr>
      <dsp:spPr>
        <a:xfrm>
          <a:off x="1904238" y="0"/>
          <a:ext cx="1269492" cy="1390650"/>
        </a:xfrm>
        <a:prstGeom prst="trapezoid">
          <a:avLst>
            <a:gd name="adj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Capital Growth</a:t>
          </a:r>
          <a:endParaRPr lang="en-US" sz="1800" kern="1200" dirty="0"/>
        </a:p>
      </dsp:txBody>
      <dsp:txXfrm>
        <a:off x="1904238" y="0"/>
        <a:ext cx="1269492" cy="1390650"/>
      </dsp:txXfrm>
    </dsp:sp>
    <dsp:sp modelId="{F86071E9-EA86-4603-994D-15D29AE5940C}">
      <dsp:nvSpPr>
        <dsp:cNvPr id="0" name=""/>
        <dsp:cNvSpPr/>
      </dsp:nvSpPr>
      <dsp:spPr>
        <a:xfrm rot="10800000">
          <a:off x="3173729" y="1390650"/>
          <a:ext cx="4293870" cy="1390650"/>
        </a:xfrm>
        <a:prstGeom prst="nonIsoscelesTrapezoid">
          <a:avLst>
            <a:gd name="adj1" fmla="val 0"/>
            <a:gd name="adj2" fmla="val 4564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97201"/>
              <a:satOff val="3688"/>
              <a:lumOff val="9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Mutual Funds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Stocks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Bonds</a:t>
          </a:r>
          <a:endParaRPr lang="en-US" sz="1800" kern="1200" dirty="0"/>
        </a:p>
      </dsp:txBody>
      <dsp:txXfrm rot="10800000">
        <a:off x="3808476" y="1390650"/>
        <a:ext cx="3659124" cy="1390650"/>
      </dsp:txXfrm>
    </dsp:sp>
    <dsp:sp modelId="{2DBA8C40-55C7-43B9-AC58-4EAC20E40019}">
      <dsp:nvSpPr>
        <dsp:cNvPr id="0" name=""/>
        <dsp:cNvSpPr/>
      </dsp:nvSpPr>
      <dsp:spPr>
        <a:xfrm>
          <a:off x="1269492" y="1390650"/>
          <a:ext cx="2538984" cy="1390650"/>
        </a:xfrm>
        <a:prstGeom prst="trapezoid">
          <a:avLst>
            <a:gd name="adj" fmla="val 45644"/>
          </a:avLst>
        </a:prstGeom>
        <a:solidFill>
          <a:schemeClr val="accent2">
            <a:shade val="80000"/>
            <a:hueOff val="-197201"/>
            <a:satOff val="3688"/>
            <a:lumOff val="9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Financial Growth</a:t>
          </a:r>
          <a:endParaRPr lang="en-US" sz="1800" kern="1200" dirty="0"/>
        </a:p>
      </dsp:txBody>
      <dsp:txXfrm>
        <a:off x="1713814" y="1390650"/>
        <a:ext cx="1650339" cy="1390650"/>
      </dsp:txXfrm>
    </dsp:sp>
    <dsp:sp modelId="{A5CDE1EC-F830-49D2-B211-D2D1E4007AE0}">
      <dsp:nvSpPr>
        <dsp:cNvPr id="0" name=""/>
        <dsp:cNvSpPr/>
      </dsp:nvSpPr>
      <dsp:spPr>
        <a:xfrm rot="10800000">
          <a:off x="3808476" y="2781300"/>
          <a:ext cx="3659124" cy="1390650"/>
        </a:xfrm>
        <a:prstGeom prst="nonIsoscelesTrapezoid">
          <a:avLst>
            <a:gd name="adj1" fmla="val 0"/>
            <a:gd name="adj2" fmla="val 4564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94403"/>
              <a:satOff val="7377"/>
              <a:lumOff val="19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Money Market </a:t>
          </a:r>
          <a:r>
            <a:rPr lang="en-US" sz="1800" kern="1200" dirty="0" smtClean="0"/>
            <a:t>Account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Retirement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Certificate of Deposit</a:t>
          </a:r>
          <a:endParaRPr lang="en-US" sz="1800" kern="1200" dirty="0"/>
        </a:p>
      </dsp:txBody>
      <dsp:txXfrm rot="10800000">
        <a:off x="4443222" y="2781300"/>
        <a:ext cx="3024378" cy="1390650"/>
      </dsp:txXfrm>
    </dsp:sp>
    <dsp:sp modelId="{60DF494B-8CBE-44A3-AC27-016B7F9C873D}">
      <dsp:nvSpPr>
        <dsp:cNvPr id="0" name=""/>
        <dsp:cNvSpPr/>
      </dsp:nvSpPr>
      <dsp:spPr>
        <a:xfrm>
          <a:off x="634746" y="2781300"/>
          <a:ext cx="3808476" cy="1390650"/>
        </a:xfrm>
        <a:prstGeom prst="trapezoid">
          <a:avLst>
            <a:gd name="adj" fmla="val 45644"/>
          </a:avLst>
        </a:prstGeom>
        <a:solidFill>
          <a:schemeClr val="accent2">
            <a:shade val="80000"/>
            <a:hueOff val="-394403"/>
            <a:satOff val="7377"/>
            <a:lumOff val="199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Income</a:t>
          </a:r>
          <a:endParaRPr lang="en-US" sz="1800" kern="1200" dirty="0"/>
        </a:p>
      </dsp:txBody>
      <dsp:txXfrm>
        <a:off x="1301229" y="2781300"/>
        <a:ext cx="2475509" cy="1390650"/>
      </dsp:txXfrm>
    </dsp:sp>
    <dsp:sp modelId="{E4D6A055-7ABA-44FF-8046-F3325E55970F}">
      <dsp:nvSpPr>
        <dsp:cNvPr id="0" name=""/>
        <dsp:cNvSpPr/>
      </dsp:nvSpPr>
      <dsp:spPr>
        <a:xfrm rot="10800000">
          <a:off x="4443222" y="4171950"/>
          <a:ext cx="3024378" cy="1390650"/>
        </a:xfrm>
        <a:prstGeom prst="nonIsoscelesTrapezoid">
          <a:avLst>
            <a:gd name="adj1" fmla="val 0"/>
            <a:gd name="adj2" fmla="val 4564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591604"/>
              <a:satOff val="11065"/>
              <a:lumOff val="298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Will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Insurance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Emergency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Savings Account</a:t>
          </a:r>
          <a:endParaRPr lang="en-US" sz="1800" kern="1200" dirty="0"/>
        </a:p>
      </dsp:txBody>
      <dsp:txXfrm rot="10800000">
        <a:off x="5077968" y="4171950"/>
        <a:ext cx="2389632" cy="1390650"/>
      </dsp:txXfrm>
    </dsp:sp>
    <dsp:sp modelId="{BFD435F7-CE9B-46C7-8FB7-069D7FDA3312}">
      <dsp:nvSpPr>
        <dsp:cNvPr id="0" name=""/>
        <dsp:cNvSpPr/>
      </dsp:nvSpPr>
      <dsp:spPr>
        <a:xfrm>
          <a:off x="0" y="4171950"/>
          <a:ext cx="5077968" cy="1390650"/>
        </a:xfrm>
        <a:prstGeom prst="trapezoid">
          <a:avLst>
            <a:gd name="adj" fmla="val 45644"/>
          </a:avLst>
        </a:prstGeom>
        <a:solidFill>
          <a:schemeClr val="accent2">
            <a:shade val="80000"/>
            <a:hueOff val="-591604"/>
            <a:satOff val="11065"/>
            <a:lumOff val="298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Basic Financial Planning (Protection)</a:t>
          </a:r>
          <a:endParaRPr lang="en-US" sz="1800" kern="1200" dirty="0"/>
        </a:p>
      </dsp:txBody>
      <dsp:txXfrm>
        <a:off x="888644" y="4171950"/>
        <a:ext cx="3300679" cy="1390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A2B6B88-400E-4295-A5C2-9ACCA5324365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8018D8E-6351-4714-9F5D-40494A215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cole Wanago\AppData\Local\Microsoft\Windows\Temporary Internet Files\Content.IE5\607HZOS3\MP900309616[1]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 b="27430"/>
          <a:stretch/>
        </p:blipFill>
        <p:spPr bwMode="auto">
          <a:xfrm>
            <a:off x="0" y="0"/>
            <a:ext cx="9144000" cy="30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>
            <a:off x="0" y="3035"/>
            <a:ext cx="9144000" cy="6858000"/>
            <a:chOff x="0" y="0"/>
            <a:chExt cx="9144000" cy="6858000"/>
          </a:xfrm>
        </p:grpSpPr>
        <p:sp>
          <p:nvSpPr>
            <p:cNvPr id="8" name="Middle BG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Header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chemeClr val="accent1">
                  <a:lumMod val="75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1" name="Footer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ubTitle Back"/>
            <p:cNvSpPr/>
            <p:nvPr/>
          </p:nvSpPr>
          <p:spPr>
            <a:xfrm>
              <a:off x="4167747" y="5113123"/>
              <a:ext cx="4953000" cy="160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862" y="2819399"/>
            <a:ext cx="4333138" cy="2289035"/>
          </a:xfrm>
        </p:spPr>
        <p:txBody>
          <a:bodyPr>
            <a:normAutofit/>
          </a:bodyPr>
          <a:lstStyle>
            <a:lvl1pPr>
              <a:defRPr sz="40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1054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Nicole Wanago\AppData\Local\Microsoft\Windows\Temporary Internet Files\Content.IE5\5HNRN00G\MP900442414[1]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48958"/>
            <a:ext cx="4277462" cy="285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175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5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7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Big Background Pic" descr="PPP_BUSI_TLE_Networking_2007.png"/>
          <p:cNvPicPr>
            <a:picLocks noChangeAspect="1"/>
          </p:cNvPicPr>
          <p:nvPr userDrawn="1"/>
        </p:nvPicPr>
        <p:blipFill>
          <a:blip r:embed="rId2"/>
          <a:srcRect b="16250"/>
          <a:stretch>
            <a:fillRect/>
          </a:stretch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softEdge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505199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ar Accent 1"/>
          <p:cNvSpPr/>
          <p:nvPr userDrawn="1"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Bar Accent 2"/>
          <p:cNvSpPr/>
          <p:nvPr userDrawn="1"/>
        </p:nvSpPr>
        <p:spPr>
          <a:xfrm>
            <a:off x="8429625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429000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429000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7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8430683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421158" y="0"/>
            <a:ext cx="727329" cy="6858000"/>
            <a:chOff x="8421158" y="0"/>
            <a:chExt cx="727329" cy="6858000"/>
          </a:xfrm>
        </p:grpSpPr>
        <p:sp>
          <p:nvSpPr>
            <p:cNvPr id="9" name="SideBar Accent 2"/>
            <p:cNvSpPr/>
            <p:nvPr userDrawn="1"/>
          </p:nvSpPr>
          <p:spPr>
            <a:xfrm>
              <a:off x="8429624" y="0"/>
              <a:ext cx="714375" cy="1295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ideBar Accent 1"/>
            <p:cNvSpPr/>
            <p:nvPr userDrawn="1"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Bar Accent 1"/>
            <p:cNvSpPr/>
            <p:nvPr userDrawn="1"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Bar Accent 2"/>
            <p:cNvSpPr/>
            <p:nvPr userDrawn="1"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754380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34400" y="0"/>
            <a:ext cx="866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2.4.4.G1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 userDrawn="1"/>
        </p:nvSpPr>
        <p:spPr bwMode="auto">
          <a:xfrm>
            <a:off x="990600" y="6324600"/>
            <a:ext cx="6973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© </a:t>
            </a:r>
            <a:r>
              <a:rPr lang="en-US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Take Charge Today – August 2013 – </a:t>
            </a:r>
            <a:r>
              <a:rPr lang="en-US" sz="8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Fundamentals of Investing</a:t>
            </a:r>
            <a:r>
              <a:rPr lang="en-US" sz="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ADE95015-491B-40D8-85E8-3AFB804DD7CC}" type="slidenum">
              <a:rPr lang="en-US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Funded 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12" name="Picture 12" descr="TCA-New-Logo-3-color"/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/>
          <a:stretch>
            <a:fillRect/>
          </a:stretch>
        </p:blipFill>
        <p:spPr bwMode="auto">
          <a:xfrm>
            <a:off x="7913688" y="6400800"/>
            <a:ext cx="11826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UA-horiz blk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437312"/>
            <a:ext cx="8747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96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/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e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e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8.em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8.emf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876800" y="2667000"/>
            <a:ext cx="4267200" cy="23622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4800" dirty="0" smtClean="0">
                <a:solidFill>
                  <a:srgbClr val="595959"/>
                </a:solidFill>
              </a:rPr>
              <a:t>The Fundamentals of Investing</a:t>
            </a:r>
            <a:endParaRPr sz="4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53658"/>
              </p:ext>
            </p:extLst>
          </p:nvPr>
        </p:nvGraphicFramePr>
        <p:xfrm>
          <a:off x="3276600" y="1066800"/>
          <a:ext cx="487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828800"/>
            <a:ext cx="32004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Investments</a:t>
            </a:r>
            <a:r>
              <a:rPr lang="en-US" sz="3200" dirty="0" smtClean="0"/>
              <a:t> -assets purchased with the goal of providing additional income from the asset itself but with the risk of loss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94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EE81B4-59DC-4AD5-A7BB-C0898A712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graphicEl>
                                              <a:dgm id="{ACEE81B4-59DC-4AD5-A7BB-C0898A712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graphicEl>
                                              <a:dgm id="{ACEE81B4-59DC-4AD5-A7BB-C0898A712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327724-AA6C-4184-87DD-120F85B2F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graphicEl>
                                              <a:dgm id="{36327724-AA6C-4184-87DD-120F85B2F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graphicEl>
                                              <a:dgm id="{36327724-AA6C-4184-87DD-120F85B2F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6763C-024C-4A34-8092-A3995A39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866763C-024C-4A34-8092-A3995A39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866763C-024C-4A34-8092-A3995A39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C0A240-55F0-4527-81FF-9D8FCA328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E6C0A240-55F0-4527-81FF-9D8FCA328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6C0A240-55F0-4527-81FF-9D8FCA328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25E63-8E74-4FE7-B1E8-D2D4DAF02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6E25E63-8E74-4FE7-B1E8-D2D4DAF02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6E25E63-8E74-4FE7-B1E8-D2D4DAF02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5A351F-D947-4CE1-ACFE-ADE247E0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C5A351F-D947-4CE1-ACFE-ADE247E0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C5A351F-D947-4CE1-ACFE-ADE247E0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Investments Have Some Risk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181056"/>
              </p:ext>
            </p:extLst>
          </p:nvPr>
        </p:nvGraphicFramePr>
        <p:xfrm>
          <a:off x="152400" y="9144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4724400" y="2819400"/>
            <a:ext cx="381000" cy="457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724400" y="3810000"/>
            <a:ext cx="381000" cy="4572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4648200" y="3429000"/>
            <a:ext cx="457200" cy="304800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5715000"/>
            <a:ext cx="8153400" cy="523220"/>
            <a:chOff x="152400" y="5943600"/>
            <a:chExt cx="815340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5943600"/>
              <a:ext cx="815340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Calibri" pitchFamily="34" charset="0"/>
                  <a:cs typeface="Calibri" pitchFamily="34" charset="0"/>
                </a:rPr>
                <a:t>Investments have the potential for higher returns</a:t>
              </a:r>
              <a:endParaRPr lang="en-US" sz="28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2524" y="6019800"/>
              <a:ext cx="369476" cy="44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167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1C852-C0D5-4A6A-A381-5ABBF9A1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5A1C852-C0D5-4A6A-A381-5ABBF9A1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5A1C852-C0D5-4A6A-A381-5ABBF9A1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07D088-3161-4E2E-998B-3C76F9325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707D088-3161-4E2E-998B-3C76F9325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707D088-3161-4E2E-998B-3C76F9325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009871-BE71-4D74-999B-2A7073970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C009871-BE71-4D74-999B-2A7073970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C009871-BE71-4D74-999B-2A7073970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A2F1B-ADF6-440A-9F7F-9228BF879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EFA2F1B-ADF6-440A-9F7F-9228BF879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EFA2F1B-ADF6-440A-9F7F-9228BF879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B7CE4-0CD9-4396-8BB2-B5C3F192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68B7CE4-0CD9-4396-8BB2-B5C3F192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68B7CE4-0CD9-4396-8BB2-B5C3F192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0592F-59B8-4B0B-92C2-7260E7CE3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660592F-59B8-4B0B-92C2-7260E7CE3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660592F-59B8-4B0B-92C2-7260E7CE3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Investments </a:t>
            </a:r>
            <a:r>
              <a:rPr lang="en-US" dirty="0"/>
              <a:t>H</a:t>
            </a:r>
            <a:r>
              <a:rPr lang="en-US" dirty="0" smtClean="0"/>
              <a:t>elp Accomplish Long-Term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256916"/>
              </p:ext>
            </p:extLst>
          </p:nvPr>
        </p:nvGraphicFramePr>
        <p:xfrm>
          <a:off x="76200" y="129540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315200" y="1923395"/>
            <a:ext cx="1752600" cy="4401205"/>
            <a:chOff x="7239000" y="1845240"/>
            <a:chExt cx="1752600" cy="4401205"/>
          </a:xfrm>
        </p:grpSpPr>
        <p:sp>
          <p:nvSpPr>
            <p:cNvPr id="6" name="TextBox 5"/>
            <p:cNvSpPr txBox="1"/>
            <p:nvPr/>
          </p:nvSpPr>
          <p:spPr>
            <a:xfrm>
              <a:off x="7239000" y="1845240"/>
              <a:ext cx="1752600" cy="44012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It is recommended that at least 10% of net income is dedicated to savings and investments each time income is received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96200" y="1921440"/>
              <a:ext cx="7715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807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14AE9E-8345-48D5-88BA-EED66B654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514AE9E-8345-48D5-88BA-EED66B654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514AE9E-8345-48D5-88BA-EED66B654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514AE9E-8345-48D5-88BA-EED66B654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BE030E-E1FF-4A8E-8D1F-55843B13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3BE030E-E1FF-4A8E-8D1F-55843B13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3BE030E-E1FF-4A8E-8D1F-55843B13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13BE030E-E1FF-4A8E-8D1F-55843B13A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EF18-BB2D-4531-9FC1-691CD06A1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E74EF18-BB2D-4531-9FC1-691CD06A1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E74EF18-BB2D-4531-9FC1-691CD06A1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AE74EF18-BB2D-4531-9FC1-691CD06A1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A226A9-65CD-47E8-AB9C-8CFDE3633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EA226A9-65CD-47E8-AB9C-8CFDE3633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EA226A9-65CD-47E8-AB9C-8CFDE3633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EA226A9-65CD-47E8-AB9C-8CFDE3633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1A86FB-BD69-4FAC-B1FE-8E5B859FF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0A1A86FB-BD69-4FAC-B1FE-8E5B859FF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0A1A86FB-BD69-4FAC-B1FE-8E5B859FF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A1A86FB-BD69-4FAC-B1FE-8E5B859FF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FAF68-A7BE-4D34-A5B6-35DFE8C56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80FAF68-A7BE-4D34-A5B6-35DFE8C56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80FAF68-A7BE-4D34-A5B6-35DFE8C56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80FAF68-A7BE-4D34-A5B6-35DFE8C56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204FA8-FD1B-46AC-9C89-EA97BF65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4204FA8-FD1B-46AC-9C89-EA97BF65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24204FA8-FD1B-46AC-9C89-EA97BF65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24204FA8-FD1B-46AC-9C89-EA97BF655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42B683-3293-41AB-9230-C330C480F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C642B683-3293-41AB-9230-C330C480F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C642B683-3293-41AB-9230-C330C480F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C642B683-3293-41AB-9230-C330C480F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A1B940-F9EE-4374-83D1-5A2A1D34C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6A1B940-F9EE-4374-83D1-5A2A1D34C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6A1B940-F9EE-4374-83D1-5A2A1D34C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6A1B940-F9EE-4374-83D1-5A2A1D34C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D1C69-2EB8-419D-86AF-0897E64A3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2DD1C69-2EB8-419D-86AF-0897E64A3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22DD1C69-2EB8-419D-86AF-0897E64A3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22DD1C69-2EB8-419D-86AF-0897E64A3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61E42-8B00-4835-ACCC-D45914927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A361E42-8B00-4835-ACCC-D45914927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A361E42-8B00-4835-ACCC-D45914927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A361E42-8B00-4835-ACCC-D45914927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DF199B-DC9D-4A07-8EB1-13E2CC8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FDF199B-DC9D-4A07-8EB1-13E2CC8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FDF199B-DC9D-4A07-8EB1-13E2CC84D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6FDF199B-DC9D-4A07-8EB1-13E2CC84D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77B0D7-22F4-4D3C-B752-8703422DF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77B0D7-22F4-4D3C-B752-8703422DF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77B0D7-22F4-4D3C-B752-8703422DF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AF77B0D7-22F4-4D3C-B752-8703422DF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4CDA5-3FAD-414B-B852-62D826AD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C7F4CDA5-3FAD-414B-B852-62D826AD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C7F4CDA5-3FAD-414B-B852-62D826AD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C7F4CDA5-3FAD-414B-B852-62D826AD9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003B9A-BC82-4D2A-B3F4-36964EDE6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64003B9A-BC82-4D2A-B3F4-36964EDE6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64003B9A-BC82-4D2A-B3F4-36964EDE6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64003B9A-BC82-4D2A-B3F4-36964EDE6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5638800"/>
            <a:ext cx="8229600" cy="762000"/>
            <a:chOff x="152400" y="5717232"/>
            <a:chExt cx="8229600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867400"/>
              <a:ext cx="8077200" cy="461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What types of feelings result from saving and investing?</a:t>
              </a:r>
              <a:endParaRPr lang="en-US" sz="2400" dirty="0"/>
            </a:p>
          </p:txBody>
        </p:sp>
        <p:pic>
          <p:nvPicPr>
            <p:cNvPr id="11" name="Picture 2" descr="C:\Users\Nicole Wanago\AppData\Local\Microsoft\Windows\Temporary Internet Files\Content.IE5\0679IJTL\MP900398791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717232"/>
              <a:ext cx="544286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89614" y="228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Saving vs. Investing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66012"/>
              </p:ext>
            </p:extLst>
          </p:nvPr>
        </p:nvGraphicFramePr>
        <p:xfrm>
          <a:off x="189614" y="1524000"/>
          <a:ext cx="8192386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193"/>
                <a:gridCol w="4096193"/>
              </a:tblGrid>
              <a:tr h="635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Saving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Investing</a:t>
                      </a:r>
                      <a:endParaRPr lang="en-US" sz="2800" b="1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Emergencies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Long-term</a:t>
                      </a:r>
                      <a:r>
                        <a:rPr lang="en-US" sz="2800" b="1" baseline="0" dirty="0" smtClean="0"/>
                        <a:t> goals</a:t>
                      </a:r>
                      <a:endParaRPr lang="en-US" sz="2800" b="1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More liquid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Less</a:t>
                      </a:r>
                      <a:r>
                        <a:rPr lang="en-US" sz="2800" b="1" baseline="0" dirty="0" smtClean="0"/>
                        <a:t> liquid</a:t>
                      </a:r>
                      <a:endParaRPr lang="en-US" sz="2800" b="1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Limited risk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Higher risk</a:t>
                      </a:r>
                      <a:endParaRPr lang="en-US" sz="2800" b="1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Lower returns (0-4%)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Higher returns (8-12%)</a:t>
                      </a:r>
                      <a:endParaRPr lang="en-US" sz="2800" b="1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Financial security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Net worth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0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Rate of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return on </a:t>
            </a:r>
            <a:r>
              <a:rPr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expressed as a percentage of the amount of money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saved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7978969"/>
              </p:ext>
            </p:extLst>
          </p:nvPr>
        </p:nvGraphicFramePr>
        <p:xfrm>
          <a:off x="152400" y="2819400"/>
          <a:ext cx="8106102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Investment Tools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9226284"/>
              </p:ext>
            </p:extLst>
          </p:nvPr>
        </p:nvGraphicFramePr>
        <p:xfrm>
          <a:off x="685800" y="1066800"/>
          <a:ext cx="7467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219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Highest Risk:  Higher </a:t>
            </a:r>
            <a:r>
              <a:rPr lang="en-US" b="1" i="1" dirty="0" smtClean="0"/>
              <a:t>Potential</a:t>
            </a:r>
            <a:r>
              <a:rPr lang="en-US" b="1" dirty="0" smtClean="0"/>
              <a:t> Return or Loss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74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84746"/>
              </p:ext>
            </p:extLst>
          </p:nvPr>
        </p:nvGraphicFramePr>
        <p:xfrm>
          <a:off x="457200" y="1143000"/>
          <a:ext cx="79248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791200"/>
            <a:ext cx="7696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Maturity date – specified time in the future when the principal amount of the bond is repaid to the bondholder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2514600" y="5210174"/>
            <a:ext cx="381000" cy="581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3A375-492D-41B5-A350-B1C283363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CC3A375-492D-41B5-A350-B1C283363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CC3A375-492D-41B5-A350-B1C283363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BB163-FDFB-478A-92CB-EDC918C6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5A8BB163-FDFB-478A-92CB-EDC918C6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A8BB163-FDFB-478A-92CB-EDC918C6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194E0-3C10-4CA4-A286-EBC72F3C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68194E0-3C10-4CA4-A286-EBC72F3C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68194E0-3C10-4CA4-A286-EBC72F3C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ED0ED-A992-4F71-AADD-8D030967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85ED0ED-A992-4F71-AADD-8D030967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85ED0ED-A992-4F71-AADD-8D030967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04103-B47C-4A91-BDFE-3CD94C682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3304103-B47C-4A91-BDFE-3CD94C682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3304103-B47C-4A91-BDFE-3CD94C682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803F83-37A2-44DF-B2AB-8605ABEDF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C803F83-37A2-44DF-B2AB-8605ABEDF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C803F83-37A2-44DF-B2AB-8605ABEDF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69B8E-62EC-4239-9DF2-525235CE5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CC69B8E-62EC-4239-9DF2-525235CE5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CC69B8E-62EC-4239-9DF2-525235CE5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AA634-244D-4C71-95CF-3D71BDC5E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4FAA634-244D-4C71-95CF-3D71BDC5E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4FAA634-244D-4C71-95CF-3D71BDC5E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Funds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285252"/>
              </p:ext>
            </p:extLst>
          </p:nvPr>
        </p:nvGraphicFramePr>
        <p:xfrm>
          <a:off x="152400" y="2667000"/>
          <a:ext cx="8229600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219200"/>
            <a:ext cx="8153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a company combines the funds of many different investors and then invests that money in a diversified portfolio of stocks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3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D5A22-54A6-4FC7-8ABE-BE28D45F8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F4D5A22-54A6-4FC7-8ABE-BE28D45F8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F4D5A22-54A6-4FC7-8ABE-BE28D45F8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CF91A-5848-4D99-823C-EBB0BA35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3ACF91A-5848-4D99-823C-EBB0BA35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3ACF91A-5848-4D99-823C-EBB0BA35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06CD44-867A-48AA-80D6-4A6DB8D2E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E06CD44-867A-48AA-80D6-4A6DB8D2E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E06CD44-867A-48AA-80D6-4A6DB8D2E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37051-4FF2-4D1C-A5D4-A40D7868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2037051-4FF2-4D1C-A5D4-A40D7868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2037051-4FF2-4D1C-A5D4-A40D7868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3057528"/>
              </p:ext>
            </p:extLst>
          </p:nvPr>
        </p:nvGraphicFramePr>
        <p:xfrm>
          <a:off x="457200" y="1295401"/>
          <a:ext cx="7391400" cy="532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Mutual Funds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2845345"/>
            <a:ext cx="2286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Reduces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investment risk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4114800"/>
            <a:ext cx="22860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Fees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may be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high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4267200"/>
            <a:ext cx="21336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Saves investors time</a:t>
            </a:r>
          </a:p>
        </p:txBody>
      </p:sp>
    </p:spTree>
    <p:extLst>
      <p:ext uri="{BB962C8B-B14F-4D97-AF65-F5344CB8AC3E}">
        <p14:creationId xmlns:p14="http://schemas.microsoft.com/office/powerpoint/2010/main" val="2435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95870B-6178-4FD6-8F62-F98FE87E9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695870B-6178-4FD6-8F62-F98FE87E9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695870B-6178-4FD6-8F62-F98FE87E9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BDECD-18F5-43AB-B7F8-96F32A660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79BDECD-18F5-43AB-B7F8-96F32A660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79BDECD-18F5-43AB-B7F8-96F32A660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8D959B-113E-4D5D-9965-94E27B00C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58D959B-113E-4D5D-9965-94E27B00C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58D959B-113E-4D5D-9965-94E27B00C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2749F6-7324-4959-B7A5-EAE086356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C2749F6-7324-4959-B7A5-EAE086356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C2749F6-7324-4959-B7A5-EAE086356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077625-1E84-4BA8-ABAF-A274D09DD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3077625-1E84-4BA8-ABAF-A274D09DD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3077625-1E84-4BA8-ABAF-A274D09DD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Fund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158033"/>
              </p:ext>
            </p:extLst>
          </p:nvPr>
        </p:nvGraphicFramePr>
        <p:xfrm>
          <a:off x="457200" y="1600200"/>
          <a:ext cx="792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3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2FFAB6-A695-48B1-A02C-5C90834E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D2FFAB6-A695-48B1-A02C-5C90834E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D2FFAB6-A695-48B1-A02C-5C90834E8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34449-085E-4877-AB83-5C7EA1DB1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C34449-085E-4877-AB83-5C7EA1DB1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C34449-085E-4877-AB83-5C7EA1DB1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8F97A-93B0-4594-8BEA-0E341B6BC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B658F97A-93B0-4594-8BEA-0E341B6BC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658F97A-93B0-4594-8BEA-0E341B6BC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47651-26DD-45FE-97EC-3E06A7678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0D47651-26DD-45FE-97EC-3E06A7678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0D47651-26DD-45FE-97EC-3E06A7678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4EB70-8FE4-4F5E-B0C2-F25510B22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C54EB70-8FE4-4F5E-B0C2-F25510B22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C54EB70-8FE4-4F5E-B0C2-F25510B22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942E4C-5031-45E6-B7AD-A4C254915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B942E4C-5031-45E6-B7AD-A4C254915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B942E4C-5031-45E6-B7AD-A4C254915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0A2A8-08F0-425E-8415-0CCB64DEE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7430A2A8-08F0-425E-8415-0CCB64DEE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430A2A8-08F0-425E-8415-0CCB64DEE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52FA4-BA0D-4170-B663-3F72E649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5B52FA4-BA0D-4170-B663-3F72E649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5B52FA4-BA0D-4170-B663-3F72E649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7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Estate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069325"/>
              </p:ext>
            </p:extLst>
          </p:nvPr>
        </p:nvGraphicFramePr>
        <p:xfrm>
          <a:off x="152400" y="19050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219200"/>
            <a:ext cx="80772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Ownership of residential or commercial property or land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5715000"/>
            <a:ext cx="8153400" cy="954107"/>
            <a:chOff x="152400" y="5943600"/>
            <a:chExt cx="8153400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5943600"/>
              <a:ext cx="8153400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Calibri" pitchFamily="34" charset="0"/>
                  <a:cs typeface="Calibri" pitchFamily="34" charset="0"/>
                </a:rPr>
                <a:t>Real estate can be time consuming but the </a:t>
              </a:r>
              <a:br>
                <a:rPr lang="en-US" sz="28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800" b="1" dirty="0" smtClean="0">
                  <a:latin typeface="Calibri" pitchFamily="34" charset="0"/>
                  <a:cs typeface="Calibri" pitchFamily="34" charset="0"/>
                </a:rPr>
                <a:t>potential for returns is high</a:t>
              </a:r>
              <a:endParaRPr lang="en-US" sz="28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2523" y="6096000"/>
              <a:ext cx="56683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54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CE33F-7353-42E3-8CA9-B63702CC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ACCE33F-7353-42E3-8CA9-B63702CC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ACCE33F-7353-42E3-8CA9-B63702CC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6D4750-7F99-42C7-B02C-FC890CC1D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36D4750-7F99-42C7-B02C-FC890CC1D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36D4750-7F99-42C7-B02C-FC890CC1D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CC47DC-729A-4E84-A3ED-117D6D3E4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2CC47DC-729A-4E84-A3ED-117D6D3E4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2CC47DC-729A-4E84-A3ED-117D6D3E4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8EC075-691B-47E2-A73C-D43D5AE4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78EC075-691B-47E2-A73C-D43D5AE4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478EC075-691B-47E2-A73C-D43D5AE4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smtClean="0"/>
              <a:t>Stock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94634"/>
              </p:ext>
            </p:extLst>
          </p:nvPr>
        </p:nvGraphicFramePr>
        <p:xfrm>
          <a:off x="304800" y="1066800"/>
          <a:ext cx="8077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3276600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A share of ownership in a company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15000" y="3530650"/>
            <a:ext cx="2568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/>
              <a:t>Owner of the stock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" y="5715000"/>
            <a:ext cx="8153400" cy="954107"/>
            <a:chOff x="152400" y="5943600"/>
            <a:chExt cx="81534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5943600"/>
              <a:ext cx="8153400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Calibri" pitchFamily="34" charset="0"/>
                  <a:cs typeface="Calibri" pitchFamily="34" charset="0"/>
                </a:rPr>
                <a:t>Usually a stockholder owns a very </a:t>
              </a:r>
              <a:br>
                <a:rPr lang="en-US" sz="28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800" b="1" dirty="0" smtClean="0">
                  <a:latin typeface="Calibri" pitchFamily="34" charset="0"/>
                  <a:cs typeface="Calibri" pitchFamily="34" charset="0"/>
                </a:rPr>
                <a:t>small part of a company</a:t>
              </a:r>
              <a:endParaRPr lang="en-US" sz="28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2523" y="6096000"/>
              <a:ext cx="56683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CADB24-6702-462C-9A89-9FF3AF2BA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8CADB24-6702-462C-9A89-9FF3AF2BA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8CADB24-6702-462C-9A89-9FF3AF2BA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FE28C6-D52D-4CB1-81FE-7AAF38BC7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4FE28C6-D52D-4CB1-81FE-7AAF38BC7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4FE28C6-D52D-4CB1-81FE-7AAF38BC7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CDF644-C6E0-4ED2-8319-CAFAD9A36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2CDF644-C6E0-4ED2-8319-CAFAD9A36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2CDF644-C6E0-4ED2-8319-CAFAD9A36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C7EE49-2B40-49CD-BD1D-EE5315F06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5DC7EE49-2B40-49CD-BD1D-EE5315F06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5DC7EE49-2B40-49CD-BD1D-EE5315F06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FB463E-039C-460A-BA4A-FAC841A40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EFB463E-039C-460A-BA4A-FAC841A40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EFB463E-039C-460A-BA4A-FAC841A40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Returns - Dividends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38400"/>
              </p:ext>
            </p:extLst>
          </p:nvPr>
        </p:nvGraphicFramePr>
        <p:xfrm>
          <a:off x="152400" y="21336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9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2DFDF-0FA9-4390-A7D2-E9746E9EA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BF2DFDF-0FA9-4390-A7D2-E9746E9EA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BF2DFDF-0FA9-4390-A7D2-E9746E9EA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988EA0-4DEB-4341-85B8-A4AA8172A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graphicEl>
                                              <a:dgm id="{F9988EA0-4DEB-4341-85B8-A4AA8172A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graphicEl>
                                              <a:dgm id="{F9988EA0-4DEB-4341-85B8-A4AA8172A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611A8-3BC7-4BF4-B4E6-33B985D4B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>
                                            <p:graphicEl>
                                              <a:dgm id="{1AC611A8-3BC7-4BF4-B4E6-33B985D4B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graphicEl>
                                              <a:dgm id="{1AC611A8-3BC7-4BF4-B4E6-33B985D4B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EA23C-3215-4B40-88BD-A23886883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graphicEl>
                                              <a:dgm id="{B62EA23C-3215-4B40-88BD-A23886883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graphicEl>
                                              <a:dgm id="{B62EA23C-3215-4B40-88BD-A23886883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B5A4DC-00C8-491F-98B1-AE0E2EBCC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graphicEl>
                                              <a:dgm id="{26B5A4DC-00C8-491F-98B1-AE0E2EBCC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graphicEl>
                                              <a:dgm id="{26B5A4DC-00C8-491F-98B1-AE0E2EBCC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Returns – Capital Gains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3146196"/>
              </p:ext>
            </p:extLst>
          </p:nvPr>
        </p:nvGraphicFramePr>
        <p:xfrm>
          <a:off x="152400" y="11430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7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455C2B-1662-49EB-8ADB-F39B08006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B455C2B-1662-49EB-8ADB-F39B08006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B455C2B-1662-49EB-8ADB-F39B08006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5BD780-E16C-4810-A0AD-03751AD6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3E5BD780-E16C-4810-A0AD-03751AD6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3E5BD780-E16C-4810-A0AD-03751AD6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DB2B7D-2892-47A1-ABB4-7BB1785A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3DB2B7D-2892-47A1-ABB4-7BB1785A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3DB2B7D-2892-47A1-ABB4-7BB1785A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7B52F0-FE1F-43AD-866B-D1A5024E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967B52F0-FE1F-43AD-866B-D1A5024E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967B52F0-FE1F-43AD-866B-D1A5024E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0CEDC-1C22-4813-86B4-AC0961FC7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09A0CEDC-1C22-4813-86B4-AC0961FC7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09A0CEDC-1C22-4813-86B4-AC0961FC7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D9A7F8-1A7A-46CB-A810-FD5A8D55D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6D9A7F8-1A7A-46CB-A810-FD5A8D55D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6D9A7F8-1A7A-46CB-A810-FD5A8D55D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F26872-38F5-43AF-AF5F-C3A8A704F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9AF26872-38F5-43AF-AF5F-C3A8A704F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9AF26872-38F5-43AF-AF5F-C3A8A704F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EC7D80-965F-4226-95CA-5153626EE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C3EC7D80-965F-4226-95CA-5153626EE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C3EC7D80-965F-4226-95CA-5153626EE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4AB10-FB06-422C-A338-9213F4315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D304AB10-FB06-422C-A338-9213F4315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D304AB10-FB06-422C-A338-9213F4315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64CA34-8A2B-40A5-B145-5AA5DE833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264CA34-8A2B-40A5-B145-5AA5DE833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264CA34-8A2B-40A5-B145-5AA5DE833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781311-B90D-4C88-869F-B2F31677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19781311-B90D-4C88-869F-B2F31677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19781311-B90D-4C88-869F-B2F31677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6B9F2-936E-47AE-8CB5-6DB2F394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5286B9F2-936E-47AE-8CB5-6DB2F394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5286B9F2-936E-47AE-8CB5-6DB2F394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287C6A-2072-44D5-86A5-A1E314E66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6D287C6A-2072-44D5-86A5-A1E314E66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6D287C6A-2072-44D5-86A5-A1E314E66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AA6A3-11C8-403E-B065-34C7A456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A15AA6A3-11C8-403E-B065-34C7A456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A15AA6A3-11C8-403E-B065-34C7A456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Ariana</a:t>
            </a:r>
            <a:r>
              <a:rPr lang="en-US" dirty="0" smtClean="0"/>
              <a:t> has $150 to Invest</a:t>
            </a:r>
            <a:br>
              <a:rPr lang="en-US" dirty="0" smtClean="0"/>
            </a:br>
            <a:r>
              <a:rPr lang="en-US" dirty="0" smtClean="0"/>
              <a:t>Option 1 - Stock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8505"/>
              </p:ext>
            </p:extLst>
          </p:nvPr>
        </p:nvGraphicFramePr>
        <p:xfrm>
          <a:off x="-916379" y="1219200"/>
          <a:ext cx="8383979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5" name="Picture 11" descr="C:\Users\Nicole Wanago\AppData\Local\Microsoft\Windows\Temporary Internet Files\Content.IE5\607HZOS3\MP900443565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/>
          <a:stretch/>
        </p:blipFill>
        <p:spPr bwMode="auto">
          <a:xfrm>
            <a:off x="2438401" y="3276600"/>
            <a:ext cx="1716091" cy="154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icole Wanago\AppData\Local\Microsoft\Windows\Temporary Internet Files\Content.IE5\607HZOS3\MP900341878[1]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8694" r="14286" b="9833"/>
          <a:stretch/>
        </p:blipFill>
        <p:spPr bwMode="auto">
          <a:xfrm>
            <a:off x="4572000" y="3593229"/>
            <a:ext cx="729342" cy="58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1714696"/>
            <a:ext cx="2438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Ariana</a:t>
            </a:r>
            <a:r>
              <a:rPr lang="en-US" sz="2400" dirty="0" smtClean="0"/>
              <a:t> invests in </a:t>
            </a:r>
            <a:r>
              <a:rPr lang="en-US" sz="2400" u="sng" dirty="0" smtClean="0"/>
              <a:t>one</a:t>
            </a:r>
            <a:r>
              <a:rPr lang="en-US" sz="2400" dirty="0" smtClean="0"/>
              <a:t> company’s </a:t>
            </a:r>
            <a:r>
              <a:rPr lang="en-US" sz="2400" u="sng" dirty="0" smtClean="0"/>
              <a:t>stock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7000" y="3196627"/>
            <a:ext cx="2438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Company C has had a bad year and their market price drops significantly.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Ariana</a:t>
            </a:r>
            <a:r>
              <a:rPr lang="en-US" sz="2400" dirty="0" smtClean="0"/>
              <a:t> may </a:t>
            </a:r>
            <a:r>
              <a:rPr lang="en-US" sz="2400" u="sng" dirty="0" smtClean="0"/>
              <a:t>lose</a:t>
            </a:r>
            <a:r>
              <a:rPr lang="en-US" sz="2400" dirty="0" smtClean="0"/>
              <a:t> her $150 investment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5181600" y="3593735"/>
            <a:ext cx="304800" cy="67346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5867401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Ariana</a:t>
            </a:r>
            <a:r>
              <a:rPr lang="en-US" dirty="0" smtClean="0"/>
              <a:t> Has $150 to Invest</a:t>
            </a:r>
            <a:br>
              <a:rPr lang="en-US" dirty="0" smtClean="0"/>
            </a:br>
            <a:r>
              <a:rPr lang="en-US" dirty="0" smtClean="0"/>
              <a:t>Option 2 – Mutual Fund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784431"/>
              </p:ext>
            </p:extLst>
          </p:nvPr>
        </p:nvGraphicFramePr>
        <p:xfrm>
          <a:off x="-916379" y="1109008"/>
          <a:ext cx="8383979" cy="574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 descr="C:\Users\Nicole Wanago\AppData\Local\Microsoft\Windows\Temporary Internet Files\Content.IE5\607HZOS3\MP90040108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1219200"/>
            <a:ext cx="3901440" cy="31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icole Wanago\AppData\Local\Microsoft\Windows\Temporary Internet Files\Content.IE5\607HZOS3\MP900443565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/>
          <a:stretch/>
        </p:blipFill>
        <p:spPr bwMode="auto">
          <a:xfrm>
            <a:off x="2438401" y="3276600"/>
            <a:ext cx="1716091" cy="154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icole Wanago\AppData\Local\Microsoft\Windows\Temporary Internet Files\Content.IE5\607HZOS3\MP900341878[1]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8694" r="14286" b="9833"/>
          <a:stretch/>
        </p:blipFill>
        <p:spPr bwMode="auto">
          <a:xfrm>
            <a:off x="1524000" y="5267087"/>
            <a:ext cx="729342" cy="58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53200" y="1254205"/>
            <a:ext cx="24384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Market price of companies C and F </a:t>
            </a:r>
            <a:r>
              <a:rPr lang="en-US" sz="2400" u="sng" dirty="0" smtClean="0"/>
              <a:t>decreased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Market price </a:t>
            </a:r>
            <a:r>
              <a:rPr lang="en-US" sz="2400" u="sng" dirty="0" smtClean="0"/>
              <a:t>increased</a:t>
            </a:r>
            <a:r>
              <a:rPr lang="en-US" sz="2400" dirty="0" smtClean="0"/>
              <a:t> for all other companies</a:t>
            </a:r>
          </a:p>
        </p:txBody>
      </p:sp>
      <p:pic>
        <p:nvPicPr>
          <p:cNvPr id="10" name="Picture 14" descr="C:\Users\Nicole Wanago\AppData\Local\Microsoft\Windows\Temporary Internet Files\Content.IE5\607HZOS3\MP900341878[1]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8694" r="14286" b="9833"/>
          <a:stretch/>
        </p:blipFill>
        <p:spPr bwMode="auto">
          <a:xfrm>
            <a:off x="228600" y="3758459"/>
            <a:ext cx="729342" cy="58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Nicole Wanago\AppData\Local\Microsoft\Windows\Temporary Internet Files\Content.IE5\607HZOS3\MP900341878[1]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8694" r="14286" b="9833"/>
          <a:stretch/>
        </p:blipFill>
        <p:spPr bwMode="auto">
          <a:xfrm>
            <a:off x="685800" y="1898362"/>
            <a:ext cx="729342" cy="58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Nicole Wanago\AppData\Local\Microsoft\Windows\Temporary Internet Files\Content.IE5\607HZOS3\MP900341878[1]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8694" r="14286" b="9833"/>
          <a:stretch/>
        </p:blipFill>
        <p:spPr bwMode="auto">
          <a:xfrm>
            <a:off x="2073730" y="1082036"/>
            <a:ext cx="729342" cy="58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Users\Nicole Wanago\AppData\Local\Microsoft\Windows\Temporary Internet Files\Content.IE5\607HZOS3\MP900341878[1]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8694" r="14286" b="9833"/>
          <a:stretch/>
        </p:blipFill>
        <p:spPr bwMode="auto">
          <a:xfrm>
            <a:off x="4147458" y="1752600"/>
            <a:ext cx="729342" cy="58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Users\Nicole Wanago\AppData\Local\Microsoft\Windows\Temporary Internet Files\Content.IE5\607HZOS3\MP900341878[1]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8694" r="14286" b="9833"/>
          <a:stretch/>
        </p:blipFill>
        <p:spPr bwMode="auto">
          <a:xfrm>
            <a:off x="4572000" y="3593229"/>
            <a:ext cx="729342" cy="58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Nicole Wanago\AppData\Local\Microsoft\Windows\Temporary Internet Files\Content.IE5\607HZOS3\MP900341878[1].jp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8694" r="14286" b="9833"/>
          <a:stretch/>
        </p:blipFill>
        <p:spPr bwMode="auto">
          <a:xfrm>
            <a:off x="3425150" y="5267087"/>
            <a:ext cx="729342" cy="58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53200" y="4690408"/>
            <a:ext cx="2438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Ariana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has reduced her investment risk and may still </a:t>
            </a:r>
            <a:r>
              <a:rPr lang="en-US" sz="2400" u="sng" dirty="0" smtClean="0">
                <a:solidFill>
                  <a:srgbClr val="000000"/>
                </a:solidFill>
                <a:latin typeface="Calibri"/>
              </a:rPr>
              <a:t>earn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money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81600" y="3517535"/>
            <a:ext cx="304800" cy="67346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6200" y="3714444"/>
            <a:ext cx="304800" cy="67346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534389" y="1841135"/>
            <a:ext cx="304800" cy="67346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1948542" y="983397"/>
            <a:ext cx="304800" cy="67346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>
            <a:off x="4724400" y="1656802"/>
            <a:ext cx="304800" cy="67346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4002092" y="5179058"/>
            <a:ext cx="304800" cy="67346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1415142" y="5179058"/>
            <a:ext cx="304800" cy="67346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Speculative Investments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267106"/>
              </p:ext>
            </p:extLst>
          </p:nvPr>
        </p:nvGraphicFramePr>
        <p:xfrm>
          <a:off x="457200" y="1835526"/>
          <a:ext cx="7696200" cy="342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1668597" y="3359525"/>
            <a:ext cx="304800" cy="457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64186" y="3359525"/>
            <a:ext cx="304800" cy="457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90703" y="3378575"/>
            <a:ext cx="304800" cy="457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7199" y="4191831"/>
            <a:ext cx="128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Futures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1179" y="4191000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Options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4206653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Collectibles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9730" y="5486400"/>
            <a:ext cx="7693712" cy="685800"/>
            <a:chOff x="1243" y="604"/>
            <a:chExt cx="7693712" cy="1609204"/>
          </a:xfrm>
        </p:grpSpPr>
        <p:sp>
          <p:nvSpPr>
            <p:cNvPr id="17" name="Rounded Rectangle 16"/>
            <p:cNvSpPr/>
            <p:nvPr/>
          </p:nvSpPr>
          <p:spPr>
            <a:xfrm>
              <a:off x="1243" y="604"/>
              <a:ext cx="7693712" cy="1609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8375" y="606"/>
              <a:ext cx="7599448" cy="1430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0" kern="1200" dirty="0" smtClean="0"/>
                <a:t>Type of return depends on the investment</a:t>
              </a:r>
              <a:endParaRPr lang="en-US" sz="2700" b="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A68A7-B479-44D6-8066-6DF0478EF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EFA68A7-B479-44D6-8066-6DF0478EF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EFA68A7-B479-44D6-8066-6DF0478EF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8C6BF-424C-46E0-BE31-D668F9AC6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138C6BF-424C-46E0-BE31-D668F9AC6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138C6BF-424C-46E0-BE31-D668F9AC6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A63BB-A6C7-43E2-B868-0D67036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92A63BB-A6C7-43E2-B868-0D67036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92A63BB-A6C7-43E2-B868-0D67036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238F0-CE58-4BBC-A91A-3287E7C43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B9238F0-CE58-4BBC-A91A-3287E7C43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B9238F0-CE58-4BBC-A91A-3287E7C43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animBg="1"/>
      <p:bldP spid="6" grpId="0" animBg="1"/>
      <p:bldP spid="9" grpId="0" animBg="1"/>
      <p:bldP spid="5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37450986"/>
              </p:ext>
            </p:extLst>
          </p:nvPr>
        </p:nvGraphicFramePr>
        <p:xfrm>
          <a:off x="152400" y="1336018"/>
          <a:ext cx="8229600" cy="445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Investment Philosophy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8882" y="5955153"/>
            <a:ext cx="8782718" cy="830997"/>
            <a:chOff x="208882" y="5955153"/>
            <a:chExt cx="8782718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5955153"/>
              <a:ext cx="8610600" cy="830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If someone was an aggressive investor, what types of investment tools would they primarily have in their portfolio?</a:t>
              </a:r>
              <a:endParaRPr lang="en-US" sz="2400" dirty="0"/>
            </a:p>
          </p:txBody>
        </p:sp>
        <p:pic>
          <p:nvPicPr>
            <p:cNvPr id="6" name="Picture 2" descr="C:\Users\Nicole Wanago\AppData\Local\Microsoft\Windows\Temporary Internet Files\Content.IE5\0679IJTL\MP90039879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82" y="6096000"/>
              <a:ext cx="324518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90FFE0C-5A96-4D17-B306-90F982578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B90FFE0C-5A96-4D17-B306-90F982578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B90FFE0C-5A96-4D17-B306-90F982578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7D1ED0-97E3-40DC-AEEF-A3A53A4E4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C87D1ED0-97E3-40DC-AEEF-A3A53A4E4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C87D1ED0-97E3-40DC-AEEF-A3A53A4E4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C8928C-E679-4879-B718-76BA2E6AF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ABC8928C-E679-4879-B718-76BA2E6AF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ABC8928C-E679-4879-B718-76BA2E6AF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B6E70A-BBE6-4BEB-8012-D8ECCBA4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8CB6E70A-BBE6-4BEB-8012-D8ECCBA4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8CB6E70A-BBE6-4BEB-8012-D8ECCBA4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10B857-F9A2-4A9B-BB27-BEAADBCE2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F310B857-F9A2-4A9B-BB27-BEAADBCE2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F310B857-F9A2-4A9B-BB27-BEAADBCE2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Portfolio Diversification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733678"/>
              </p:ext>
            </p:extLst>
          </p:nvPr>
        </p:nvGraphicFramePr>
        <p:xfrm>
          <a:off x="304800" y="1143000"/>
          <a:ext cx="7162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15200" y="3733800"/>
            <a:ext cx="1752600" cy="2862322"/>
            <a:chOff x="7239000" y="1845240"/>
            <a:chExt cx="1752600" cy="2862322"/>
          </a:xfrm>
        </p:grpSpPr>
        <p:sp>
          <p:nvSpPr>
            <p:cNvPr id="6" name="TextBox 5"/>
            <p:cNvSpPr txBox="1"/>
            <p:nvPr/>
          </p:nvSpPr>
          <p:spPr>
            <a:xfrm>
              <a:off x="7239000" y="1845240"/>
              <a:ext cx="1752600" cy="286232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Investing in a mutual fund is an automatic form of portfolio diversification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96200" y="1921440"/>
              <a:ext cx="7715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1AAC0-49E9-4C23-A3FC-8BDE226F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C1AAC0-49E9-4C23-A3FC-8BDE226F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C1AAC0-49E9-4C23-A3FC-8BDE226F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01907-D05D-49F3-897C-DE586DAAB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5601907-D05D-49F3-897C-DE586DAAB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5601907-D05D-49F3-897C-DE586DAAB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3E934-FD80-4D20-B3AD-BF37DC3B9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B43E934-FD80-4D20-B3AD-BF37DC3B9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B43E934-FD80-4D20-B3AD-BF37DC3B9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140D43-E7E8-49D8-BF6D-E5FA5F5B1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A140D43-E7E8-49D8-BF6D-E5FA5F5B1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A140D43-E7E8-49D8-BF6D-E5FA5F5B1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D169B-7836-4400-8781-AB8AF09A6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82D169B-7836-4400-8781-AB8AF09A6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82D169B-7836-4400-8781-AB8AF09A6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for Retirement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356354"/>
              </p:ext>
            </p:extLst>
          </p:nvPr>
        </p:nvGraphicFramePr>
        <p:xfrm>
          <a:off x="228600" y="1600200"/>
          <a:ext cx="815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6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CD25C1-A320-4ED5-A65A-820B345F7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1CD25C1-A320-4ED5-A65A-820B345F7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1CD25C1-A320-4ED5-A65A-820B345F7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8EA2D6-5944-4EAE-94F1-E64BC9C1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A8EA2D6-5944-4EAE-94F1-E64BC9C1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A8EA2D6-5944-4EAE-94F1-E64BC9C1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DE3A69-EE6F-4683-8896-E25C90A5B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DDE3A69-EE6F-4683-8896-E25C90A5B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DDE3A69-EE6F-4683-8896-E25C90A5B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DE0408-1AB0-4AED-8E5F-39AB5702E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2DE0408-1AB0-4AED-8E5F-39AB5702E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2DE0408-1AB0-4AED-8E5F-39AB5702E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D36630-6143-4A0C-BBAC-58C8C09D7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2D36630-6143-4A0C-BBAC-58C8C09D7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2D36630-6143-4A0C-BBAC-58C8C09D7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2BAB1-3309-478F-BB66-AFFF43A26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CE2BAB1-3309-478F-BB66-AFFF43A26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CE2BAB1-3309-478F-BB66-AFFF43A26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906963"/>
          </a:xfrm>
        </p:spPr>
        <p:txBody>
          <a:bodyPr>
            <a:normAutofit/>
          </a:bodyPr>
          <a:lstStyle/>
          <a:p>
            <a:r>
              <a:rPr lang="en-US" altLang="en-US" b="1" dirty="0"/>
              <a:t>Savings </a:t>
            </a:r>
            <a:r>
              <a:rPr lang="en-US" altLang="en-US" dirty="0"/>
              <a:t>-</a:t>
            </a:r>
            <a:r>
              <a:rPr lang="en-US" altLang="en-US" b="1" dirty="0"/>
              <a:t> </a:t>
            </a:r>
            <a:r>
              <a:rPr lang="en-US" altLang="en-US" dirty="0"/>
              <a:t>portion of income not spent on current expenses</a:t>
            </a:r>
          </a:p>
          <a:p>
            <a:pPr marL="0" lvl="0" indent="0">
              <a:buNone/>
            </a:pPr>
            <a:endParaRPr lang="en-US" dirty="0" smtClean="0">
              <a:latin typeface="Centaur" pitchFamily="18" charset="0"/>
            </a:endParaRPr>
          </a:p>
          <a:p>
            <a:pPr marL="0" lvl="0" indent="0">
              <a:buNone/>
            </a:pPr>
            <a:endParaRPr lang="en-US" dirty="0">
              <a:latin typeface="Centaur" pitchFamily="18" charset="0"/>
            </a:endParaRPr>
          </a:p>
          <a:p>
            <a:pPr marL="0" lvl="0" indent="0">
              <a:buNone/>
            </a:pPr>
            <a:endParaRPr lang="en-US" dirty="0" smtClean="0">
              <a:latin typeface="Centaur" pitchFamily="18" charset="0"/>
            </a:endParaRPr>
          </a:p>
          <a:p>
            <a:pPr marL="0" lvl="0" indent="0">
              <a:buNone/>
            </a:pPr>
            <a:endParaRPr lang="en-US" dirty="0">
              <a:latin typeface="Centaur" pitchFamily="18" charset="0"/>
            </a:endParaRPr>
          </a:p>
          <a:p>
            <a:pPr marL="0" lvl="0" indent="0">
              <a:buNone/>
            </a:pPr>
            <a:endParaRPr lang="en-US" dirty="0">
              <a:latin typeface="Centaur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uble Brace 3"/>
          <p:cNvSpPr/>
          <p:nvPr/>
        </p:nvSpPr>
        <p:spPr>
          <a:xfrm>
            <a:off x="3048000" y="2362201"/>
            <a:ext cx="5008563" cy="1295400"/>
          </a:xfrm>
          <a:prstGeom prst="bracePai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altLang="en-US" sz="3600" b="1" dirty="0"/>
              <a:t>Do you know what will happen tomorrow?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80325790"/>
              </p:ext>
            </p:extLst>
          </p:nvPr>
        </p:nvGraphicFramePr>
        <p:xfrm>
          <a:off x="284163" y="3886200"/>
          <a:ext cx="7772400" cy="240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 Accounts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60567"/>
              </p:ext>
            </p:extLst>
          </p:nvPr>
        </p:nvGraphicFramePr>
        <p:xfrm>
          <a:off x="457200" y="1295400"/>
          <a:ext cx="7010400" cy="5081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620000" y="1828800"/>
            <a:ext cx="1524000" cy="4093428"/>
            <a:chOff x="228600" y="2362200"/>
            <a:chExt cx="1524000" cy="4093428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362200"/>
              <a:ext cx="1524000" cy="4093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The trade-off to tax advantages is most accounts have penalties if money is withdrawn early</a:t>
              </a: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9600" y="2438400"/>
              <a:ext cx="7715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304801" y="6248400"/>
            <a:ext cx="73151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There are many other types of plans available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D1D281-DC1A-402B-925A-84E93A54C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FD1D281-DC1A-402B-925A-84E93A54C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FD1D281-DC1A-402B-925A-84E93A54C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3D1F39-48AC-4E83-882E-CB687CFF0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3D3D1F39-48AC-4E83-882E-CB687CFF0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D3D1F39-48AC-4E83-882E-CB687CFF0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04AE8-69B0-40AA-8E76-211FB7BC7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58004AE8-69B0-40AA-8E76-211FB7BC7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58004AE8-69B0-40AA-8E76-211FB7BC7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33ABE2-0C3F-4ED7-BD7D-E311E7A0B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4A33ABE2-0C3F-4ED7-BD7D-E311E7A0B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A33ABE2-0C3F-4ED7-BD7D-E311E7A0B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Summary</a:t>
            </a:r>
            <a:endParaRPr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810643"/>
              </p:ext>
            </p:extLst>
          </p:nvPr>
        </p:nvGraphicFramePr>
        <p:xfrm>
          <a:off x="152400" y="1295400"/>
          <a:ext cx="8153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480F84-7E7E-4169-98DE-A31D7CDBB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6480F84-7E7E-4169-98DE-A31D7CDBB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6480F84-7E7E-4169-98DE-A31D7CDBB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6480F84-7E7E-4169-98DE-A31D7CDBB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A20D4-D3FD-4A9C-A562-1E1B1F7D6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D8A20D4-D3FD-4A9C-A562-1E1B1F7D6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D8A20D4-D3FD-4A9C-A562-1E1B1F7D6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D8A20D4-D3FD-4A9C-A562-1E1B1F7D6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473ED-65D4-4862-A09A-BF3255AD5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43473ED-65D4-4862-A09A-BF3255AD5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43473ED-65D4-4862-A09A-BF3255AD5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43473ED-65D4-4862-A09A-BF3255AD5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5A1276-836C-4E89-836E-F29EF167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C5A1276-836C-4E89-836E-F29EF167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C5A1276-836C-4E89-836E-F29EF167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C5A1276-836C-4E89-836E-F29EF1676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AF6DD-1A3E-4F6D-ADE7-E88D3C29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C60AF6DD-1A3E-4F6D-ADE7-E88D3C29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C60AF6DD-1A3E-4F6D-ADE7-E88D3C29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60AF6DD-1A3E-4F6D-ADE7-E88D3C29A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58A38-3105-4EF2-9352-77497721C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A458A38-3105-4EF2-9352-77497721C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A458A38-3105-4EF2-9352-77497721C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A458A38-3105-4EF2-9352-77497721C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opperplate Gothic Light" charset="0"/>
              </a:rPr>
              <a:t>Why is it important to save money?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345341"/>
              </p:ext>
            </p:extLst>
          </p:nvPr>
        </p:nvGraphicFramePr>
        <p:xfrm>
          <a:off x="533400" y="1528744"/>
          <a:ext cx="6934200" cy="363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Users\Lindy\AppData\Local\Microsoft\Windows\Temporary Internet Files\Content.IE5\JR5PLRVB\MC90044192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7" y="4876800"/>
            <a:ext cx="140493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7200" y="2438400"/>
            <a:ext cx="289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2. Helps people become financially secure</a:t>
            </a:r>
          </a:p>
        </p:txBody>
      </p:sp>
    </p:spTree>
    <p:extLst>
      <p:ext uri="{BB962C8B-B14F-4D97-AF65-F5344CB8AC3E}">
        <p14:creationId xmlns:p14="http://schemas.microsoft.com/office/powerpoint/2010/main" val="16358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096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Copperplate Gothic Light" charset="0"/>
              </a:rPr>
              <a:t>What are other reasons a person would want to save money?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128981"/>
              </p:ext>
            </p:extLst>
          </p:nvPr>
        </p:nvGraphicFramePr>
        <p:xfrm>
          <a:off x="615950" y="1448666"/>
          <a:ext cx="6629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ouble Brace 10"/>
          <p:cNvSpPr/>
          <p:nvPr/>
        </p:nvSpPr>
        <p:spPr>
          <a:xfrm>
            <a:off x="1225550" y="4333081"/>
            <a:ext cx="6019800" cy="1054100"/>
          </a:xfrm>
          <a:prstGeom prst="bracePai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4326154"/>
            <a:ext cx="5178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/>
              <a:t>What item would you like to save money to purchase?</a:t>
            </a:r>
          </a:p>
        </p:txBody>
      </p:sp>
      <p:sp>
        <p:nvSpPr>
          <p:cNvPr id="7" name="Down Arrow 6"/>
          <p:cNvSpPr/>
          <p:nvPr/>
        </p:nvSpPr>
        <p:spPr>
          <a:xfrm>
            <a:off x="2667000" y="3074988"/>
            <a:ext cx="450850" cy="4572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60938" y="3048000"/>
            <a:ext cx="450850" cy="4572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245350" y="3048000"/>
            <a:ext cx="450850" cy="4572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 descr="C:\Users\Lindy\AppData\Local\Microsoft\Windows\Temporary Internet Files\Content.IE5\LYASC5OD\MC90035693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11" y="4537075"/>
            <a:ext cx="919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3074988"/>
            <a:ext cx="1546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Vacation</a:t>
            </a:r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665" y="3036888"/>
            <a:ext cx="19812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Centaur" pitchFamily="18" charset="0"/>
                <a:cs typeface="+mn-cs"/>
              </a:rPr>
              <a:t>Car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3036888"/>
            <a:ext cx="15890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Centaur" pitchFamily="18" charset="0"/>
                <a:cs typeface="+mn-cs"/>
              </a:rPr>
              <a:t>Furniture</a:t>
            </a:r>
          </a:p>
        </p:txBody>
      </p:sp>
    </p:spTree>
    <p:extLst>
      <p:ext uri="{BB962C8B-B14F-4D97-AF65-F5344CB8AC3E}">
        <p14:creationId xmlns:p14="http://schemas.microsoft.com/office/powerpoint/2010/main" val="20471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1" grpId="0" animBg="1"/>
      <p:bldP spid="5" grpId="0"/>
      <p:bldP spid="7" grpId="0" animBg="1"/>
      <p:bldP spid="8" grpId="0" animBg="1"/>
      <p:bldP spid="9" grpId="0" animBg="1"/>
      <p:bldP spid="4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67" y="76200"/>
            <a:ext cx="7467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opperplate Gothic Light" charset="0"/>
              </a:rPr>
              <a:t>How much money should  a person save?</a:t>
            </a:r>
          </a:p>
        </p:txBody>
      </p:sp>
      <p:sp>
        <p:nvSpPr>
          <p:cNvPr id="11" name="Double Brace 10"/>
          <p:cNvSpPr/>
          <p:nvPr/>
        </p:nvSpPr>
        <p:spPr>
          <a:xfrm>
            <a:off x="1143000" y="5215731"/>
            <a:ext cx="6096000" cy="914400"/>
          </a:xfrm>
          <a:prstGeom prst="bracePai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15269" y="5257800"/>
            <a:ext cx="5351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Why would this amount of savings be recommended?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47473"/>
              </p:ext>
            </p:extLst>
          </p:nvPr>
        </p:nvGraphicFramePr>
        <p:xfrm>
          <a:off x="381000" y="1442461"/>
          <a:ext cx="7162800" cy="3657600"/>
        </p:xfrm>
        <a:graphic>
          <a:graphicData uri="http://schemas.openxmlformats.org/drawingml/2006/table">
            <a:tbl>
              <a:tblPr/>
              <a:tblGrid>
                <a:gridCol w="3581400"/>
                <a:gridCol w="3581400"/>
              </a:tblGrid>
              <a:tr h="9937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aur" pitchFamily="18" charset="0"/>
                          <a:cs typeface="Arial" charset="0"/>
                        </a:rPr>
                        <a:t>To be considered financially secure and have enough money for emergencies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09C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  <a:cs typeface="Arial" charset="0"/>
                        </a:rPr>
                        <a:t>Recommended Amount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4"/>
                    </a:solidFill>
                  </a:tcPr>
                </a:tc>
              </a:tr>
              <a:tr h="173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aur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aur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C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3481244"/>
            <a:ext cx="304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At least six months worth of expenses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2400" y="3466162"/>
            <a:ext cx="3643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A household that has $2,000 per month of expenses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Should have at least $12,000 in savings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$2,000 x 6 months</a:t>
            </a:r>
          </a:p>
        </p:txBody>
      </p:sp>
    </p:spTree>
    <p:extLst>
      <p:ext uri="{BB962C8B-B14F-4D97-AF65-F5344CB8AC3E}">
        <p14:creationId xmlns:p14="http://schemas.microsoft.com/office/powerpoint/2010/main" val="38106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ways to save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527042"/>
              </p:ext>
            </p:extLst>
          </p:nvPr>
        </p:nvGraphicFramePr>
        <p:xfrm>
          <a:off x="457200" y="1600200"/>
          <a:ext cx="792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69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Copperplate Gothic Light" charset="0"/>
              </a:rPr>
              <a:t>What accounts at depository institutions earn interest?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535831"/>
              </p:ext>
            </p:extLst>
          </p:nvPr>
        </p:nvGraphicFramePr>
        <p:xfrm>
          <a:off x="381001" y="1299397"/>
          <a:ext cx="7619998" cy="502520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92678"/>
                <a:gridCol w="1720736"/>
                <a:gridCol w="1842633"/>
                <a:gridCol w="2763951"/>
              </a:tblGrid>
              <a:tr h="1022329">
                <a:tc>
                  <a:txBody>
                    <a:bodyPr/>
                    <a:lstStyle/>
                    <a:p>
                      <a:endParaRPr lang="en-US" b="1" dirty="0">
                        <a:latin typeface="Centaur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aur" pitchFamily="18" charset="0"/>
                        </a:rPr>
                        <a:t>Savings Account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aur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aur" pitchFamily="18" charset="0"/>
                        </a:rPr>
                        <a:t>Money Market Deposit Account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aur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aur" pitchFamily="18" charset="0"/>
                        </a:rPr>
                        <a:t>Certificate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entaur" pitchFamily="18" charset="0"/>
                        </a:rPr>
                        <a:t> of Deposit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aur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16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aur" pitchFamily="18" charset="0"/>
                        </a:rPr>
                        <a:t>Definition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entaur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entaur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entaur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868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aur" pitchFamily="18" charset="0"/>
                        </a:rPr>
                        <a:t>Characteristics</a:t>
                      </a:r>
                      <a:endParaRPr lang="en-US" sz="2000" b="1" dirty="0">
                        <a:latin typeface="Centaur" pitchFamily="18" charset="0"/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Centaur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indent="-9144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2200" kern="1200" dirty="0">
                        <a:solidFill>
                          <a:schemeClr val="tx1"/>
                        </a:solidFill>
                        <a:effectLst/>
                        <a:latin typeface="Centaur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1440" indent="-91440">
                        <a:buFont typeface="Arial" pitchFamily="34" charset="0"/>
                        <a:buChar char="•"/>
                      </a:pPr>
                      <a:endParaRPr lang="en-US" sz="2200" dirty="0">
                        <a:latin typeface="Centaur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2600" y="2283981"/>
            <a:ext cx="172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Holds money not spent on current expenses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6300" y="2284270"/>
            <a:ext cx="1841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Pays a higher interest rate than a savings account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2317897"/>
            <a:ext cx="2994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Pays interest on a lump sum of money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3844925"/>
            <a:ext cx="1905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</a:rPr>
              <a:t>Money stored until needed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</a:rPr>
              <a:t>Interest earning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79800" y="3822700"/>
            <a:ext cx="19304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</a:rPr>
              <a:t>Minimum deposit often required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</a:rPr>
              <a:t>Number of monthly withdrawals often limited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43945" y="3810000"/>
            <a:ext cx="3024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aur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Specific time requirements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When time period is complete, money and interest earned can be withdrawn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Higher interest rates for longer time periods</a:t>
            </a:r>
          </a:p>
        </p:txBody>
      </p:sp>
    </p:spTree>
    <p:extLst>
      <p:ext uri="{BB962C8B-B14F-4D97-AF65-F5344CB8AC3E}">
        <p14:creationId xmlns:p14="http://schemas.microsoft.com/office/powerpoint/2010/main" val="5667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27110"/>
      </p:ext>
    </p:extLst>
  </p:cSld>
  <p:clrMapOvr>
    <a:masterClrMapping/>
  </p:clrMapOvr>
</p:sld>
</file>

<file path=ppt/theme/theme1.xml><?xml version="1.0" encoding="utf-8"?>
<a:theme xmlns:a="http://schemas.openxmlformats.org/drawingml/2006/main" name="TS01024138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12048</TotalTime>
  <Words>1098</Words>
  <Application>Microsoft Office PowerPoint</Application>
  <PresentationFormat>On-screen Show (4:3)</PresentationFormat>
  <Paragraphs>240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Centaur</vt:lpstr>
      <vt:lpstr>Copperplate Gothic Light</vt:lpstr>
      <vt:lpstr>TS010241389</vt:lpstr>
      <vt:lpstr>The Fundamentals of Investing</vt:lpstr>
      <vt:lpstr>SAVINGS</vt:lpstr>
      <vt:lpstr>Savings</vt:lpstr>
      <vt:lpstr>Why is it important to save money?</vt:lpstr>
      <vt:lpstr>What are other reasons a person would want to save money?</vt:lpstr>
      <vt:lpstr>How much money should  a person save?</vt:lpstr>
      <vt:lpstr>What are some ways to save</vt:lpstr>
      <vt:lpstr>What accounts at depository institutions earn interest?</vt:lpstr>
      <vt:lpstr>INVESTING</vt:lpstr>
      <vt:lpstr>Investments</vt:lpstr>
      <vt:lpstr>All Investments Have Some Risk</vt:lpstr>
      <vt:lpstr>Investments Help Accomplish Long-Term Goals</vt:lpstr>
      <vt:lpstr>PowerPoint Presentation</vt:lpstr>
      <vt:lpstr>Rate of Return</vt:lpstr>
      <vt:lpstr>Characteristics of Investment Tools</vt:lpstr>
      <vt:lpstr>Bond</vt:lpstr>
      <vt:lpstr>Mutual Funds</vt:lpstr>
      <vt:lpstr>Mutual Funds</vt:lpstr>
      <vt:lpstr>Index Fund</vt:lpstr>
      <vt:lpstr>Real Estate</vt:lpstr>
      <vt:lpstr>Stock</vt:lpstr>
      <vt:lpstr>Stock Returns - Dividends</vt:lpstr>
      <vt:lpstr>Stock Returns – Capital Gains</vt:lpstr>
      <vt:lpstr>Ariana has $150 to Invest Option 1 - Stock</vt:lpstr>
      <vt:lpstr>Ariana Has $150 to Invest Option 2 – Mutual Fund</vt:lpstr>
      <vt:lpstr>Speculative Investments</vt:lpstr>
      <vt:lpstr>Investment Philosophy</vt:lpstr>
      <vt:lpstr>Portfolio Diversification</vt:lpstr>
      <vt:lpstr>Investing for Retirement</vt:lpstr>
      <vt:lpstr>Retirement Accounts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Lindy</dc:creator>
  <cp:lastModifiedBy>Cynthia Hoehne</cp:lastModifiedBy>
  <cp:revision>254</cp:revision>
  <cp:lastPrinted>2013-10-22T15:16:02Z</cp:lastPrinted>
  <dcterms:created xsi:type="dcterms:W3CDTF">2010-05-27T15:43:43Z</dcterms:created>
  <dcterms:modified xsi:type="dcterms:W3CDTF">2014-10-01T17:58:59Z</dcterms:modified>
</cp:coreProperties>
</file>