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8C619-9758-487F-AC27-01E9D0F88EDD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040E8-900B-4FCE-9EB8-2A67DCFF04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37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40E8-900B-4FCE-9EB8-2A67DCFF04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40E8-900B-4FCE-9EB8-2A67DCFF04B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40E8-900B-4FCE-9EB8-2A67DCFF04B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40E8-900B-4FCE-9EB8-2A67DCFF04B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40E8-900B-4FCE-9EB8-2A67DCFF04B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40E8-900B-4FCE-9EB8-2A67DCFF04B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40E8-900B-4FCE-9EB8-2A67DCFF04B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10/5/15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10/5/15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10/5/15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4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</a:t>
            </a:r>
            <a:r>
              <a:rPr lang="en-US" dirty="0" smtClean="0"/>
              <a:t>______ </a:t>
            </a:r>
            <a:r>
              <a:rPr lang="en-US" dirty="0" smtClean="0"/>
              <a:t>or </a:t>
            </a:r>
            <a:r>
              <a:rPr lang="en-US" dirty="0"/>
              <a:t>______Functions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Provides Information</a:t>
            </a:r>
          </a:p>
          <a:p>
            <a:pPr lvl="2"/>
            <a:r>
              <a:rPr lang="en-US" dirty="0" smtClean="0"/>
              <a:t>Nutrition, </a:t>
            </a:r>
            <a:r>
              <a:rPr lang="en-US" dirty="0"/>
              <a:t>______, </a:t>
            </a:r>
            <a:r>
              <a:rPr lang="en-US" dirty="0" smtClean="0"/>
              <a:t>hazards, </a:t>
            </a:r>
            <a:r>
              <a:rPr lang="en-US" dirty="0"/>
              <a:t>______, </a:t>
            </a:r>
            <a:r>
              <a:rPr lang="en-US" dirty="0" smtClean="0"/>
              <a:t>how to open</a:t>
            </a:r>
          </a:p>
          <a:p>
            <a:pPr lvl="1"/>
            <a:r>
              <a:rPr lang="en-US" dirty="0"/>
              <a:t>______</a:t>
            </a:r>
            <a:endParaRPr lang="en-US" dirty="0" smtClean="0"/>
          </a:p>
          <a:p>
            <a:pPr lvl="2"/>
            <a:r>
              <a:rPr lang="en-US" dirty="0" smtClean="0"/>
              <a:t>Shipping</a:t>
            </a:r>
            <a:r>
              <a:rPr lang="en-US" dirty="0"/>
              <a:t>, ______, </a:t>
            </a:r>
            <a:r>
              <a:rPr lang="en-US" dirty="0" smtClean="0"/>
              <a:t>display</a:t>
            </a:r>
            <a:r>
              <a:rPr lang="en-US" dirty="0"/>
              <a:t>, ______</a:t>
            </a:r>
            <a:endParaRPr lang="en-US" dirty="0" smtClean="0"/>
          </a:p>
          <a:p>
            <a:pPr lvl="1"/>
            <a:r>
              <a:rPr lang="en-US" dirty="0" smtClean="0"/>
              <a:t>Promote </a:t>
            </a:r>
            <a:r>
              <a:rPr lang="en-US" dirty="0" smtClean="0"/>
              <a:t>and </a:t>
            </a:r>
            <a:r>
              <a:rPr lang="en-US" dirty="0"/>
              <a:t>______</a:t>
            </a:r>
            <a:endParaRPr lang="en-US" dirty="0" smtClean="0"/>
          </a:p>
          <a:p>
            <a:pPr lvl="2"/>
            <a:r>
              <a:rPr lang="en-US" dirty="0" smtClean="0"/>
              <a:t>Point of </a:t>
            </a:r>
            <a:r>
              <a:rPr lang="en-US" dirty="0" smtClean="0"/>
              <a:t>______</a:t>
            </a:r>
          </a:p>
          <a:p>
            <a:pPr lvl="2"/>
            <a:r>
              <a:rPr lang="en-US" dirty="0" smtClean="0"/>
              <a:t>____________ to </a:t>
            </a:r>
            <a:r>
              <a:rPr lang="en-US" dirty="0" smtClean="0"/>
              <a:t>the package and brand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Packaging</a:t>
            </a:r>
            <a:endParaRPr lang="en-US" dirty="0"/>
          </a:p>
        </p:txBody>
      </p:sp>
      <p:pic>
        <p:nvPicPr>
          <p:cNvPr id="9218" name="Picture 2" descr="http://www.ecodesign.at/pilot/ONLINE/ENGLISH/BILDER/HA/3_02_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304800"/>
            <a:ext cx="1320800" cy="1981200"/>
          </a:xfrm>
          <a:prstGeom prst="rect">
            <a:avLst/>
          </a:prstGeom>
          <a:noFill/>
        </p:spPr>
      </p:pic>
      <p:pic>
        <p:nvPicPr>
          <p:cNvPr id="9220" name="Picture 4" descr="http://albums.mouseplanet.com/ContributedProcessed/9b_kiskam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4038600"/>
            <a:ext cx="1600200" cy="2370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______</a:t>
            </a:r>
          </a:p>
          <a:p>
            <a:pPr lvl="1"/>
            <a:r>
              <a:rPr lang="en-US" dirty="0" smtClean="0"/>
              <a:t>Define </a:t>
            </a:r>
            <a:r>
              <a:rPr lang="en-US" dirty="0" smtClean="0"/>
              <a:t>product identity</a:t>
            </a:r>
          </a:p>
          <a:p>
            <a:pPr lvl="3"/>
            <a:r>
              <a:rPr lang="en-US" dirty="0" smtClean="0"/>
              <a:t> </a:t>
            </a:r>
          </a:p>
          <a:p>
            <a:pPr lvl="3"/>
            <a:r>
              <a:rPr lang="en-US" dirty="0"/>
              <a:t> </a:t>
            </a:r>
            <a:endParaRPr lang="en-US" dirty="0" smtClean="0"/>
          </a:p>
          <a:p>
            <a:pPr lvl="4"/>
            <a:r>
              <a:rPr lang="en-US" dirty="0" err="1" smtClean="0"/>
              <a:t>Smuckers</a:t>
            </a:r>
            <a:r>
              <a:rPr lang="en-US" dirty="0" smtClean="0"/>
              <a:t> </a:t>
            </a:r>
            <a:r>
              <a:rPr lang="en-US" dirty="0" smtClean="0"/>
              <a:t>checkered lid for jellies and preserves</a:t>
            </a:r>
          </a:p>
          <a:p>
            <a:pPr lvl="1"/>
            <a:r>
              <a:rPr lang="en-US" dirty="0" smtClean="0"/>
              <a:t>Ensure safe use</a:t>
            </a:r>
          </a:p>
          <a:p>
            <a:pPr lvl="2"/>
            <a:r>
              <a:rPr lang="en-US" dirty="0"/>
              <a:t>______, </a:t>
            </a:r>
            <a:r>
              <a:rPr lang="en-US" dirty="0" smtClean="0"/>
              <a:t>tamper resistant, </a:t>
            </a:r>
            <a:r>
              <a:rPr lang="en-US" dirty="0"/>
              <a:t>______f</a:t>
            </a:r>
            <a:endParaRPr lang="en-US" dirty="0" smtClean="0"/>
          </a:p>
          <a:p>
            <a:pPr lvl="1"/>
            <a:r>
              <a:rPr lang="en-US" dirty="0" smtClean="0"/>
              <a:t>Meet customer needs</a:t>
            </a:r>
          </a:p>
          <a:p>
            <a:pPr lvl="2"/>
            <a:r>
              <a:rPr lang="en-US" dirty="0" smtClean="0"/>
              <a:t>______</a:t>
            </a:r>
            <a:endParaRPr lang="en-US" dirty="0" smtClean="0"/>
          </a:p>
          <a:p>
            <a:pPr lvl="2"/>
            <a:r>
              <a:rPr lang="en-US" dirty="0" smtClean="0"/>
              <a:t>Bulk</a:t>
            </a:r>
          </a:p>
          <a:p>
            <a:pPr lvl="2"/>
            <a:r>
              <a:rPr lang="en-US" dirty="0" smtClean="0"/>
              <a:t>______</a:t>
            </a:r>
          </a:p>
          <a:p>
            <a:pPr lvl="2"/>
            <a:r>
              <a:rPr lang="en-US" dirty="0" smtClean="0"/>
              <a:t>microwaveable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Packaging</a:t>
            </a:r>
            <a:endParaRPr lang="en-US" dirty="0"/>
          </a:p>
        </p:txBody>
      </p:sp>
      <p:pic>
        <p:nvPicPr>
          <p:cNvPr id="6146" name="Picture 2" descr="http://home.hawaii.rr.com/ramstar/smuckers7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533400"/>
            <a:ext cx="1143000" cy="2170253"/>
          </a:xfrm>
          <a:prstGeom prst="rect">
            <a:avLst/>
          </a:prstGeom>
          <a:noFill/>
        </p:spPr>
      </p:pic>
      <p:pic>
        <p:nvPicPr>
          <p:cNvPr id="6148" name="Picture 4" descr="http://farm1.static.flickr.com/75/159050031_e1c415e50f_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3962400"/>
            <a:ext cx="2057400" cy="2066009"/>
          </a:xfrm>
          <a:prstGeom prst="rect">
            <a:avLst/>
          </a:prstGeom>
          <a:noFill/>
        </p:spPr>
      </p:pic>
      <p:pic>
        <p:nvPicPr>
          <p:cNvPr id="6150" name="Picture 6" descr="http://sophiesfavors.com/custfavdiy_satbowfav_2pcbox_tiffanyblue_s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4953000"/>
            <a:ext cx="1552575" cy="1714500"/>
          </a:xfrm>
          <a:prstGeom prst="rect">
            <a:avLst/>
          </a:prstGeom>
          <a:noFill/>
        </p:spPr>
      </p:pic>
      <p:pic>
        <p:nvPicPr>
          <p:cNvPr id="6152" name="Picture 8" descr="http://www.flexpack.org/ACHIEV/2004_achievement_awards/images/SARA_LEE_C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38600" y="510540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______</a:t>
            </a:r>
          </a:p>
          <a:p>
            <a:pPr lvl="1"/>
            <a:r>
              <a:rPr lang="en-US" dirty="0" smtClean="0"/>
              <a:t>Promote </a:t>
            </a:r>
            <a:r>
              <a:rPr lang="en-US" dirty="0" smtClean="0"/>
              <a:t>social or political issues</a:t>
            </a:r>
          </a:p>
          <a:p>
            <a:pPr lvl="1"/>
            <a:r>
              <a:rPr lang="en-US" dirty="0" smtClean="0"/>
              <a:t>Ben &amp; Jerry’s- rainforest</a:t>
            </a:r>
          </a:p>
          <a:p>
            <a:pPr lvl="1"/>
            <a:r>
              <a:rPr lang="en-US" dirty="0" smtClean="0"/>
              <a:t>The Body Shop- Amnesty International</a:t>
            </a:r>
          </a:p>
          <a:p>
            <a:pPr lvl="1"/>
            <a:r>
              <a:rPr lang="en-US" i="1" dirty="0" smtClean="0"/>
              <a:t>Risk:  </a:t>
            </a:r>
            <a:r>
              <a:rPr lang="en-US" dirty="0" smtClean="0"/>
              <a:t>______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______</a:t>
            </a:r>
          </a:p>
          <a:p>
            <a:pPr lvl="1"/>
            <a:r>
              <a:rPr lang="en-US" dirty="0" smtClean="0"/>
              <a:t>Less </a:t>
            </a:r>
            <a:r>
              <a:rPr lang="en-US" dirty="0" smtClean="0"/>
              <a:t>wasteful</a:t>
            </a:r>
          </a:p>
          <a:p>
            <a:pPr lvl="1"/>
            <a:r>
              <a:rPr lang="en-US" dirty="0" smtClean="0"/>
              <a:t>Reusable, recyclable</a:t>
            </a:r>
          </a:p>
          <a:p>
            <a:pPr lvl="1"/>
            <a:r>
              <a:rPr lang="en-US" dirty="0" smtClean="0"/>
              <a:t>______</a:t>
            </a:r>
            <a:endParaRPr lang="en-US" dirty="0" smtClean="0"/>
          </a:p>
          <a:p>
            <a:pPr lvl="1"/>
            <a:r>
              <a:rPr lang="en-US" dirty="0" smtClean="0"/>
              <a:t>Socially conscious consumer will pay more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Contemporary Packing</a:t>
            </a:r>
            <a:endParaRPr lang="en-US" dirty="0"/>
          </a:p>
        </p:txBody>
      </p:sp>
      <p:pic>
        <p:nvPicPr>
          <p:cNvPr id="4098" name="Picture 2" descr="http://www.crsrecycle.com/crs_packa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581400"/>
            <a:ext cx="1427018" cy="1883664"/>
          </a:xfrm>
          <a:prstGeom prst="rect">
            <a:avLst/>
          </a:prstGeom>
          <a:noFill/>
        </p:spPr>
      </p:pic>
      <p:pic>
        <p:nvPicPr>
          <p:cNvPr id="4100" name="Picture 4" descr="http://www.coffeehabitat.com/images/nwfblen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152400"/>
            <a:ext cx="2143125" cy="218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029200" cy="4525963"/>
          </a:xfrm>
        </p:spPr>
        <p:txBody>
          <a:bodyPr/>
          <a:lstStyle/>
          <a:p>
            <a:r>
              <a:rPr lang="en-US" dirty="0" smtClean="0"/>
              <a:t>Functions:</a:t>
            </a:r>
          </a:p>
          <a:p>
            <a:pPr lvl="1"/>
            <a:r>
              <a:rPr lang="en-US" dirty="0" smtClean="0"/>
              <a:t>_____________</a:t>
            </a:r>
            <a:r>
              <a:rPr lang="en-US" dirty="0"/>
              <a:t>______</a:t>
            </a:r>
            <a:endParaRPr lang="en-US" dirty="0" smtClean="0"/>
          </a:p>
          <a:p>
            <a:pPr lvl="1"/>
            <a:r>
              <a:rPr lang="en-US" dirty="0" smtClean="0"/>
              <a:t>____________</a:t>
            </a:r>
            <a:r>
              <a:rPr lang="en-US" dirty="0"/>
              <a:t>______</a:t>
            </a:r>
            <a:endParaRPr lang="en-US" dirty="0" smtClean="0"/>
          </a:p>
          <a:p>
            <a:pPr lvl="1"/>
            <a:r>
              <a:rPr lang="en-US" dirty="0" smtClean="0"/>
              <a:t>Contains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Brand and trade marks/names</a:t>
            </a:r>
          </a:p>
          <a:p>
            <a:pPr lvl="2"/>
            <a:r>
              <a:rPr lang="en-US" dirty="0" smtClean="0"/>
              <a:t>Ingredients</a:t>
            </a:r>
          </a:p>
          <a:p>
            <a:pPr lvl="2"/>
            <a:r>
              <a:rPr lang="en-US" dirty="0" smtClean="0"/>
              <a:t>Directions</a:t>
            </a:r>
          </a:p>
          <a:p>
            <a:pPr lvl="2"/>
            <a:r>
              <a:rPr lang="en-US" dirty="0" smtClean="0"/>
              <a:t>Special promotional messages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Labeling</a:t>
            </a:r>
            <a:endParaRPr lang="en-US" dirty="0"/>
          </a:p>
        </p:txBody>
      </p:sp>
      <p:pic>
        <p:nvPicPr>
          <p:cNvPr id="2050" name="Picture 2" descr="http://cornucopia.org/graphics/Woodstock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762000"/>
            <a:ext cx="3295242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www.mercola.com/images/products/momentum/vitamin_k2_labe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447800"/>
            <a:ext cx="8343900" cy="31432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52800" y="228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Brand Name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rot="16200000" flipH="1">
            <a:off x="3341132" y="1409700"/>
            <a:ext cx="1928336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00" y="228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Claims/Marketing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685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of Manufacturer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00200" y="5257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of Product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5105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Size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2743200" y="42672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4533900" y="4610100"/>
            <a:ext cx="1066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533900" y="3162300"/>
            <a:ext cx="25146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381000" y="1143000"/>
            <a:ext cx="990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62600" y="4800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Address of manufacturer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" y="4724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524000" y="685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Directions for use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1066800" y="1676400"/>
            <a:ext cx="1828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342900" y="3771900"/>
            <a:ext cx="1524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4724400" y="11430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6210300" y="44577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800" y="5486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Barcode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rot="5400000">
            <a:off x="-228600" y="4724400"/>
            <a:ext cx="1295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4572000" cy="5638800"/>
          </a:xfrm>
        </p:spPr>
        <p:txBody>
          <a:bodyPr>
            <a:noAutofit/>
          </a:bodyPr>
          <a:lstStyle/>
          <a:p>
            <a:r>
              <a:rPr lang="en-US" sz="1800" dirty="0" smtClean="0"/>
              <a:t>Anything labeled "free" must only contain tiny amounts of the ingredient in each serving. For example, "trans-fat free" or "fat-free" products can have only 0.5 mg of trans fats or fat.</a:t>
            </a:r>
          </a:p>
          <a:p>
            <a:r>
              <a:rPr lang="en-US" sz="1800" dirty="0" smtClean="0"/>
              <a:t>One serving of a "low-fat" food can have a maximum of 3 grams of fat. </a:t>
            </a:r>
          </a:p>
          <a:p>
            <a:r>
              <a:rPr lang="en-US" sz="1800" dirty="0" smtClean="0"/>
              <a:t>A serving of a "low-calorie" food can have a maximum of 40 calories. </a:t>
            </a:r>
          </a:p>
          <a:p>
            <a:r>
              <a:rPr lang="en-US" sz="1800" dirty="0" smtClean="0"/>
              <a:t>A serving of a food labeled "reduced" must have 25% less of the ingredient (such as fat) than a serving of the regular version. </a:t>
            </a:r>
          </a:p>
          <a:p>
            <a:r>
              <a:rPr lang="en-US" sz="1800" dirty="0" smtClean="0"/>
              <a:t>One serving of a "light" food must have 50% less fat or 1/3 fewer calories than the regular version.</a:t>
            </a:r>
          </a:p>
          <a:p>
            <a:endParaRPr lang="en-US" sz="1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Labeling</a:t>
            </a:r>
            <a:endParaRPr lang="en-US" dirty="0"/>
          </a:p>
        </p:txBody>
      </p:sp>
      <p:pic>
        <p:nvPicPr>
          <p:cNvPr id="4" name="Picture 2" descr="http://massengale.typepad.com/photos/uncategorized/naturalcheetoswhchd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28600"/>
            <a:ext cx="3673331" cy="4448174"/>
          </a:xfrm>
          <a:prstGeom prst="rect">
            <a:avLst/>
          </a:prstGeom>
          <a:noFill/>
        </p:spPr>
      </p:pic>
      <p:pic>
        <p:nvPicPr>
          <p:cNvPr id="25602" name="Picture 2" descr="http://users.tpg.com.au/pschamb/mlsffcornchip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352800"/>
            <a:ext cx="2209800" cy="31402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</a:t>
            </a:r>
            <a:r>
              <a:rPr lang="en-US" dirty="0"/>
              <a:t>______ ______ </a:t>
            </a:r>
            <a:r>
              <a:rPr lang="en-US" dirty="0" smtClean="0"/>
              <a:t>(</a:t>
            </a:r>
            <a:r>
              <a:rPr lang="en-US" dirty="0" smtClean="0"/>
              <a:t>1966)</a:t>
            </a:r>
          </a:p>
          <a:p>
            <a:pPr lvl="1"/>
            <a:r>
              <a:rPr lang="en-US" dirty="0" smtClean="0"/>
              <a:t>Protects from deceptive labeling</a:t>
            </a:r>
          </a:p>
          <a:p>
            <a:r>
              <a:rPr lang="en-US" dirty="0" smtClean="0"/>
              <a:t>__________________</a:t>
            </a:r>
          </a:p>
          <a:p>
            <a:r>
              <a:rPr lang="en-US" dirty="0" smtClean="0"/>
              <a:t>Requires </a:t>
            </a:r>
            <a:r>
              <a:rPr lang="en-US" dirty="0" smtClean="0"/>
              <a:t>health warnings</a:t>
            </a:r>
          </a:p>
          <a:p>
            <a:pPr lvl="2"/>
            <a:r>
              <a:rPr lang="en-US" dirty="0" smtClean="0"/>
              <a:t>Alcohol</a:t>
            </a:r>
          </a:p>
          <a:p>
            <a:pPr lvl="2"/>
            <a:r>
              <a:rPr lang="en-US" dirty="0" smtClean="0"/>
              <a:t>cigarettes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Protective Laws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228</TotalTime>
  <Words>308</Words>
  <Application>Microsoft Macintosh PowerPoint</Application>
  <PresentationFormat>On-screen Show (4:3)</PresentationFormat>
  <Paragraphs>72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Product Packaging</vt:lpstr>
      <vt:lpstr>Product Packaging</vt:lpstr>
      <vt:lpstr>Contemporary Packing</vt:lpstr>
      <vt:lpstr>Package Labeling</vt:lpstr>
      <vt:lpstr>PowerPoint Presentation</vt:lpstr>
      <vt:lpstr>Package Labeling</vt:lpstr>
      <vt:lpstr>Protective Laws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Packaging</dc:title>
  <dc:creator>Fraser</dc:creator>
  <cp:lastModifiedBy>LPS LPS</cp:lastModifiedBy>
  <cp:revision>11</cp:revision>
  <dcterms:created xsi:type="dcterms:W3CDTF">2007-06-21T01:08:54Z</dcterms:created>
  <dcterms:modified xsi:type="dcterms:W3CDTF">2015-10-05T13:16:48Z</dcterms:modified>
</cp:coreProperties>
</file>