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9" r:id="rId2"/>
    <p:sldId id="257" r:id="rId3"/>
    <p:sldId id="263" r:id="rId4"/>
    <p:sldId id="265" r:id="rId5"/>
    <p:sldId id="258" r:id="rId6"/>
    <p:sldId id="262" r:id="rId7"/>
    <p:sldId id="264" r:id="rId8"/>
    <p:sldId id="271" r:id="rId9"/>
    <p:sldId id="269" r:id="rId10"/>
    <p:sldId id="270" r:id="rId11"/>
    <p:sldId id="266" r:id="rId12"/>
    <p:sldId id="272" r:id="rId13"/>
    <p:sldId id="273" r:id="rId14"/>
    <p:sldId id="277" r:id="rId15"/>
    <p:sldId id="267" r:id="rId16"/>
    <p:sldId id="268" r:id="rId17"/>
    <p:sldId id="260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1" d="100"/>
          <a:sy n="71" d="100"/>
        </p:scale>
        <p:origin x="8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F545B-4BAD-4D8E-90A4-8AE0BE6E5A37}" type="doc">
      <dgm:prSet loTypeId="urn:microsoft.com/office/officeart/2005/8/layout/hierarchy2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9D24B35A-FEFC-4347-B9EC-9292AEA6785B}">
      <dgm:prSet custT="1"/>
      <dgm:spPr/>
      <dgm:t>
        <a:bodyPr/>
        <a:lstStyle/>
        <a:p>
          <a:pPr rtl="0"/>
          <a:r>
            <a:rPr lang="en-US" sz="2400" b="1" dirty="0" smtClean="0"/>
            <a:t>Allowance</a:t>
          </a:r>
          <a:endParaRPr lang="en-US" sz="2400" dirty="0"/>
        </a:p>
      </dgm:t>
    </dgm:pt>
    <dgm:pt modelId="{165260E4-B6E2-4DD2-933E-833FEA5B3B3C}" type="parTrans" cxnId="{AAD30A60-061E-4136-B6D6-E375DACD6E40}">
      <dgm:prSet/>
      <dgm:spPr/>
      <dgm:t>
        <a:bodyPr/>
        <a:lstStyle/>
        <a:p>
          <a:endParaRPr lang="en-US" sz="2800"/>
        </a:p>
      </dgm:t>
    </dgm:pt>
    <dgm:pt modelId="{1FA559ED-7A09-4077-9F4C-CCD6CC992B49}" type="sibTrans" cxnId="{AAD30A60-061E-4136-B6D6-E375DACD6E40}">
      <dgm:prSet/>
      <dgm:spPr/>
      <dgm:t>
        <a:bodyPr/>
        <a:lstStyle/>
        <a:p>
          <a:endParaRPr lang="en-US" sz="2800"/>
        </a:p>
      </dgm:t>
    </dgm:pt>
    <dgm:pt modelId="{40EC430A-5882-4516-9C72-69C837FDEFC6}">
      <dgm:prSet custT="1"/>
      <dgm:spPr/>
      <dgm:t>
        <a:bodyPr/>
        <a:lstStyle/>
        <a:p>
          <a:pPr rtl="0"/>
          <a:r>
            <a:rPr lang="en-US" sz="2400" dirty="0" smtClean="0"/>
            <a:t>May claim an allowance only if no one else claims that person as a dependent</a:t>
          </a:r>
          <a:endParaRPr lang="en-US" sz="2400" dirty="0"/>
        </a:p>
      </dgm:t>
    </dgm:pt>
    <dgm:pt modelId="{508805F5-65FD-49BE-9963-D56508F4F0D5}" type="parTrans" cxnId="{4CA79CC0-56B9-45E4-81B4-33FBB8350B89}">
      <dgm:prSet custT="1"/>
      <dgm:spPr/>
      <dgm:t>
        <a:bodyPr/>
        <a:lstStyle/>
        <a:p>
          <a:endParaRPr lang="en-US" sz="800"/>
        </a:p>
      </dgm:t>
    </dgm:pt>
    <dgm:pt modelId="{F42E0A24-C94E-4202-AB25-53D3371FA198}" type="sibTrans" cxnId="{4CA79CC0-56B9-45E4-81B4-33FBB8350B89}">
      <dgm:prSet/>
      <dgm:spPr/>
      <dgm:t>
        <a:bodyPr/>
        <a:lstStyle/>
        <a:p>
          <a:endParaRPr lang="en-US" sz="2800"/>
        </a:p>
      </dgm:t>
    </dgm:pt>
    <dgm:pt modelId="{93157973-69F4-4762-BDBE-B65B5ACEC14F}">
      <dgm:prSet custT="1"/>
      <dgm:spPr/>
      <dgm:t>
        <a:bodyPr/>
        <a:lstStyle/>
        <a:p>
          <a:pPr rtl="0"/>
          <a:r>
            <a:rPr lang="en-US" sz="2400" dirty="0" smtClean="0"/>
            <a:t>Rule of thumb = may (but not required) claim an allowance for every dependent</a:t>
          </a:r>
          <a:endParaRPr lang="en-US" sz="2400" dirty="0"/>
        </a:p>
      </dgm:t>
    </dgm:pt>
    <dgm:pt modelId="{2308E541-3694-4BC6-84D1-D96D659E7DBA}" type="parTrans" cxnId="{D6524137-8EBE-4D6F-84AF-B158C1152080}">
      <dgm:prSet custT="1"/>
      <dgm:spPr/>
      <dgm:t>
        <a:bodyPr/>
        <a:lstStyle/>
        <a:p>
          <a:endParaRPr lang="en-US" sz="800"/>
        </a:p>
      </dgm:t>
    </dgm:pt>
    <dgm:pt modelId="{36CEB48D-AC08-439C-B4D3-E037A1B7BB46}" type="sibTrans" cxnId="{D6524137-8EBE-4D6F-84AF-B158C1152080}">
      <dgm:prSet/>
      <dgm:spPr/>
      <dgm:t>
        <a:bodyPr/>
        <a:lstStyle/>
        <a:p>
          <a:endParaRPr lang="en-US" sz="2800"/>
        </a:p>
      </dgm:t>
    </dgm:pt>
    <dgm:pt modelId="{ACFBDA83-0CBF-4A5E-AB3F-71003BB2E99D}">
      <dgm:prSet custT="1"/>
      <dgm:spPr/>
      <dgm:t>
        <a:bodyPr/>
        <a:lstStyle/>
        <a:p>
          <a:pPr rtl="0"/>
          <a:r>
            <a:rPr lang="en-US" sz="2400" b="1" dirty="0" smtClean="0"/>
            <a:t>Dependent</a:t>
          </a:r>
          <a:r>
            <a:rPr lang="en-US" sz="2400" dirty="0" smtClean="0"/>
            <a:t> - person who relies on the taxpayer for financial support</a:t>
          </a:r>
          <a:endParaRPr lang="en-US" sz="2400" dirty="0"/>
        </a:p>
      </dgm:t>
    </dgm:pt>
    <dgm:pt modelId="{EE691399-074F-4A6B-BB3F-0638A71C1D06}" type="parTrans" cxnId="{EEFEE733-D1D6-4C2F-9D17-1E8A4A7B0584}">
      <dgm:prSet custT="1"/>
      <dgm:spPr/>
      <dgm:t>
        <a:bodyPr/>
        <a:lstStyle/>
        <a:p>
          <a:endParaRPr lang="en-US" sz="800"/>
        </a:p>
      </dgm:t>
    </dgm:pt>
    <dgm:pt modelId="{1ED5C82F-7F31-4FA0-B6E8-8903B02EB189}" type="sibTrans" cxnId="{EEFEE733-D1D6-4C2F-9D17-1E8A4A7B0584}">
      <dgm:prSet/>
      <dgm:spPr/>
      <dgm:t>
        <a:bodyPr/>
        <a:lstStyle/>
        <a:p>
          <a:endParaRPr lang="en-US" sz="2800"/>
        </a:p>
      </dgm:t>
    </dgm:pt>
    <dgm:pt modelId="{414221CC-FFD2-45BF-A08E-08C522DC7559}">
      <dgm:prSet custT="1"/>
      <dgm:spPr/>
      <dgm:t>
        <a:bodyPr/>
        <a:lstStyle/>
        <a:p>
          <a:r>
            <a:rPr lang="en-US" sz="2400" dirty="0" smtClean="0"/>
            <a:t>Qualifying child</a:t>
          </a:r>
          <a:endParaRPr lang="en-US" sz="2400" dirty="0"/>
        </a:p>
      </dgm:t>
    </dgm:pt>
    <dgm:pt modelId="{9014E89C-7059-46E6-B423-919DCAB91902}" type="parTrans" cxnId="{DCC6AAE3-9CD3-4CDF-A6D4-C57F60EF41DE}">
      <dgm:prSet custT="1"/>
      <dgm:spPr/>
      <dgm:t>
        <a:bodyPr/>
        <a:lstStyle/>
        <a:p>
          <a:endParaRPr lang="en-US" sz="800"/>
        </a:p>
      </dgm:t>
    </dgm:pt>
    <dgm:pt modelId="{3FB20BE6-9BDC-4FA8-86EB-DB2D6171E308}" type="sibTrans" cxnId="{DCC6AAE3-9CD3-4CDF-A6D4-C57F60EF41DE}">
      <dgm:prSet/>
      <dgm:spPr/>
      <dgm:t>
        <a:bodyPr/>
        <a:lstStyle/>
        <a:p>
          <a:endParaRPr lang="en-US" sz="2800"/>
        </a:p>
      </dgm:t>
    </dgm:pt>
    <dgm:pt modelId="{072059C2-6564-4B6A-88B4-7810C6E3C278}">
      <dgm:prSet custT="1"/>
      <dgm:spPr/>
      <dgm:t>
        <a:bodyPr/>
        <a:lstStyle/>
        <a:p>
          <a:r>
            <a:rPr lang="en-US" sz="2400" dirty="0" smtClean="0"/>
            <a:t>Qualifying adult relative</a:t>
          </a:r>
          <a:endParaRPr lang="en-US" sz="2400" dirty="0"/>
        </a:p>
      </dgm:t>
    </dgm:pt>
    <dgm:pt modelId="{51C88583-D2C2-4883-94DD-4B1D04FF36E8}" type="parTrans" cxnId="{242711F7-734E-4E4F-B7AF-B0E87CFC6C94}">
      <dgm:prSet custT="1"/>
      <dgm:spPr/>
      <dgm:t>
        <a:bodyPr/>
        <a:lstStyle/>
        <a:p>
          <a:endParaRPr lang="en-US" sz="800"/>
        </a:p>
      </dgm:t>
    </dgm:pt>
    <dgm:pt modelId="{21D8132C-0601-4D99-A7F8-A1DD5DA04730}" type="sibTrans" cxnId="{242711F7-734E-4E4F-B7AF-B0E87CFC6C94}">
      <dgm:prSet/>
      <dgm:spPr/>
      <dgm:t>
        <a:bodyPr/>
        <a:lstStyle/>
        <a:p>
          <a:endParaRPr lang="en-US" sz="2800"/>
        </a:p>
      </dgm:t>
    </dgm:pt>
    <dgm:pt modelId="{871EACFA-AA8E-442F-BE14-844E97E7E221}" type="pres">
      <dgm:prSet presAssocID="{B3AF545B-4BAD-4D8E-90A4-8AE0BE6E5A3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6ECB4B-18F6-49FD-8E1B-F34AD7D3BB11}" type="pres">
      <dgm:prSet presAssocID="{9D24B35A-FEFC-4347-B9EC-9292AEA6785B}" presName="root1" presStyleCnt="0"/>
      <dgm:spPr/>
    </dgm:pt>
    <dgm:pt modelId="{265BE7D0-2617-4129-928B-57068F7DEA11}" type="pres">
      <dgm:prSet presAssocID="{9D24B35A-FEFC-4347-B9EC-9292AEA6785B}" presName="LevelOneTextNode" presStyleLbl="node0" presStyleIdx="0" presStyleCnt="1" custScaleY="1428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2C3293-32F8-40CA-AF97-F0E3D9CDC051}" type="pres">
      <dgm:prSet presAssocID="{9D24B35A-FEFC-4347-B9EC-9292AEA6785B}" presName="level2hierChild" presStyleCnt="0"/>
      <dgm:spPr/>
    </dgm:pt>
    <dgm:pt modelId="{4E1BCDED-FE31-4F80-80DF-E4A2CA1400FC}" type="pres">
      <dgm:prSet presAssocID="{508805F5-65FD-49BE-9963-D56508F4F0D5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9FA0114-9BB6-4E68-8FE2-EE73D0F6FFE1}" type="pres">
      <dgm:prSet presAssocID="{508805F5-65FD-49BE-9963-D56508F4F0D5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17B1D92-C8EF-4B50-B4C3-DE0EEB09D3F3}" type="pres">
      <dgm:prSet presAssocID="{40EC430A-5882-4516-9C72-69C837FDEFC6}" presName="root2" presStyleCnt="0"/>
      <dgm:spPr/>
    </dgm:pt>
    <dgm:pt modelId="{625D56D1-2543-45F7-86F3-B2797A3A6066}" type="pres">
      <dgm:prSet presAssocID="{40EC430A-5882-4516-9C72-69C837FDEFC6}" presName="LevelTwoTextNode" presStyleLbl="node2" presStyleIdx="0" presStyleCnt="2" custScaleX="157036" custScaleY="2566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721F94-2E36-424D-9BD7-086E7BA50CCB}" type="pres">
      <dgm:prSet presAssocID="{40EC430A-5882-4516-9C72-69C837FDEFC6}" presName="level3hierChild" presStyleCnt="0"/>
      <dgm:spPr/>
    </dgm:pt>
    <dgm:pt modelId="{1FFDA572-F520-40A5-861D-736BBB65CD5E}" type="pres">
      <dgm:prSet presAssocID="{EE691399-074F-4A6B-BB3F-0638A71C1D06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053A9258-233E-44AF-836B-8E48E9ADDA6B}" type="pres">
      <dgm:prSet presAssocID="{EE691399-074F-4A6B-BB3F-0638A71C1D06}" presName="connTx" presStyleLbl="parChTrans1D3" presStyleIdx="0" presStyleCnt="1"/>
      <dgm:spPr/>
      <dgm:t>
        <a:bodyPr/>
        <a:lstStyle/>
        <a:p>
          <a:endParaRPr lang="en-US"/>
        </a:p>
      </dgm:t>
    </dgm:pt>
    <dgm:pt modelId="{888D15FF-412B-4580-A494-677E7A3E6277}" type="pres">
      <dgm:prSet presAssocID="{ACFBDA83-0CBF-4A5E-AB3F-71003BB2E99D}" presName="root2" presStyleCnt="0"/>
      <dgm:spPr/>
    </dgm:pt>
    <dgm:pt modelId="{408B2E25-BBA4-4A57-BE74-F163292BE975}" type="pres">
      <dgm:prSet presAssocID="{ACFBDA83-0CBF-4A5E-AB3F-71003BB2E99D}" presName="LevelTwoTextNode" presStyleLbl="node3" presStyleIdx="0" presStyleCnt="1" custScaleY="3596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80DB9B-97A9-46C0-A687-EB894661015D}" type="pres">
      <dgm:prSet presAssocID="{ACFBDA83-0CBF-4A5E-AB3F-71003BB2E99D}" presName="level3hierChild" presStyleCnt="0"/>
      <dgm:spPr/>
    </dgm:pt>
    <dgm:pt modelId="{88359BEE-087A-47B8-AA4D-2ED3908BC65E}" type="pres">
      <dgm:prSet presAssocID="{9014E89C-7059-46E6-B423-919DCAB91902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76BFDC01-4D19-4A7D-B5EE-34557C505668}" type="pres">
      <dgm:prSet presAssocID="{9014E89C-7059-46E6-B423-919DCAB91902}" presName="connTx" presStyleLbl="parChTrans1D4" presStyleIdx="0" presStyleCnt="2"/>
      <dgm:spPr/>
      <dgm:t>
        <a:bodyPr/>
        <a:lstStyle/>
        <a:p>
          <a:endParaRPr lang="en-US"/>
        </a:p>
      </dgm:t>
    </dgm:pt>
    <dgm:pt modelId="{B31B2D33-CD89-4DB0-8552-0DB040C669F6}" type="pres">
      <dgm:prSet presAssocID="{414221CC-FFD2-45BF-A08E-08C522DC7559}" presName="root2" presStyleCnt="0"/>
      <dgm:spPr/>
    </dgm:pt>
    <dgm:pt modelId="{ADEE80CA-0033-4EF1-85B7-079846D2126D}" type="pres">
      <dgm:prSet presAssocID="{414221CC-FFD2-45BF-A08E-08C522DC7559}" presName="LevelTwoTextNode" presStyleLbl="node4" presStyleIdx="0" presStyleCnt="2" custScaleY="1428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313D56-E5AA-4B3C-8306-68D8C03E0FD3}" type="pres">
      <dgm:prSet presAssocID="{414221CC-FFD2-45BF-A08E-08C522DC7559}" presName="level3hierChild" presStyleCnt="0"/>
      <dgm:spPr/>
    </dgm:pt>
    <dgm:pt modelId="{6217D3F9-46D0-403A-8EFA-4675FB598401}" type="pres">
      <dgm:prSet presAssocID="{51C88583-D2C2-4883-94DD-4B1D04FF36E8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6A766B64-160E-4668-A3D1-E2C1BBFFAEB9}" type="pres">
      <dgm:prSet presAssocID="{51C88583-D2C2-4883-94DD-4B1D04FF36E8}" presName="connTx" presStyleLbl="parChTrans1D4" presStyleIdx="1" presStyleCnt="2"/>
      <dgm:spPr/>
      <dgm:t>
        <a:bodyPr/>
        <a:lstStyle/>
        <a:p>
          <a:endParaRPr lang="en-US"/>
        </a:p>
      </dgm:t>
    </dgm:pt>
    <dgm:pt modelId="{9C35DAC8-0FBD-4DCD-ADC2-DD31E2BC8DFD}" type="pres">
      <dgm:prSet presAssocID="{072059C2-6564-4B6A-88B4-7810C6E3C278}" presName="root2" presStyleCnt="0"/>
      <dgm:spPr/>
    </dgm:pt>
    <dgm:pt modelId="{C4944543-F18B-48CB-9C27-4E0A9F3A40A2}" type="pres">
      <dgm:prSet presAssocID="{072059C2-6564-4B6A-88B4-7810C6E3C278}" presName="LevelTwoTextNode" presStyleLbl="node4" presStyleIdx="1" presStyleCnt="2" custScaleY="1428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2BFC6C-182E-443A-8D9F-0288B2407EB7}" type="pres">
      <dgm:prSet presAssocID="{072059C2-6564-4B6A-88B4-7810C6E3C278}" presName="level3hierChild" presStyleCnt="0"/>
      <dgm:spPr/>
    </dgm:pt>
    <dgm:pt modelId="{733841AD-6A14-4439-973C-1BD6FE396B6E}" type="pres">
      <dgm:prSet presAssocID="{2308E541-3694-4BC6-84D1-D96D659E7DB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DD08DA4-30EE-4BDF-9C51-AD7105DEC00D}" type="pres">
      <dgm:prSet presAssocID="{2308E541-3694-4BC6-84D1-D96D659E7DB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B609562-123E-40FA-9EAA-F57911C0E4DD}" type="pres">
      <dgm:prSet presAssocID="{93157973-69F4-4762-BDBE-B65B5ACEC14F}" presName="root2" presStyleCnt="0"/>
      <dgm:spPr/>
    </dgm:pt>
    <dgm:pt modelId="{B519BF7D-E072-45E4-AA98-7C25A5E08D76}" type="pres">
      <dgm:prSet presAssocID="{93157973-69F4-4762-BDBE-B65B5ACEC14F}" presName="LevelTwoTextNode" presStyleLbl="node2" presStyleIdx="1" presStyleCnt="2" custScaleX="157036" custScaleY="2566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976D3C-6E1C-4F69-9B4C-E49DB253F507}" type="pres">
      <dgm:prSet presAssocID="{93157973-69F4-4762-BDBE-B65B5ACEC14F}" presName="level3hierChild" presStyleCnt="0"/>
      <dgm:spPr/>
    </dgm:pt>
  </dgm:ptLst>
  <dgm:cxnLst>
    <dgm:cxn modelId="{EFB6A245-AF1F-43B6-8FEE-AB762BA4F671}" type="presOf" srcId="{9D24B35A-FEFC-4347-B9EC-9292AEA6785B}" destId="{265BE7D0-2617-4129-928B-57068F7DEA11}" srcOrd="0" destOrd="0" presId="urn:microsoft.com/office/officeart/2005/8/layout/hierarchy2"/>
    <dgm:cxn modelId="{AAD30A60-061E-4136-B6D6-E375DACD6E40}" srcId="{B3AF545B-4BAD-4D8E-90A4-8AE0BE6E5A37}" destId="{9D24B35A-FEFC-4347-B9EC-9292AEA6785B}" srcOrd="0" destOrd="0" parTransId="{165260E4-B6E2-4DD2-933E-833FEA5B3B3C}" sibTransId="{1FA559ED-7A09-4077-9F4C-CCD6CC992B49}"/>
    <dgm:cxn modelId="{5321D7C6-A5E2-4B46-A068-26DD1D128FF9}" type="presOf" srcId="{EE691399-074F-4A6B-BB3F-0638A71C1D06}" destId="{053A9258-233E-44AF-836B-8E48E9ADDA6B}" srcOrd="1" destOrd="0" presId="urn:microsoft.com/office/officeart/2005/8/layout/hierarchy2"/>
    <dgm:cxn modelId="{5A504FF6-9916-421C-AECA-D8B70B670925}" type="presOf" srcId="{40EC430A-5882-4516-9C72-69C837FDEFC6}" destId="{625D56D1-2543-45F7-86F3-B2797A3A6066}" srcOrd="0" destOrd="0" presId="urn:microsoft.com/office/officeart/2005/8/layout/hierarchy2"/>
    <dgm:cxn modelId="{4F97D36C-B211-4E78-B768-CF871BA30477}" type="presOf" srcId="{51C88583-D2C2-4883-94DD-4B1D04FF36E8}" destId="{6217D3F9-46D0-403A-8EFA-4675FB598401}" srcOrd="0" destOrd="0" presId="urn:microsoft.com/office/officeart/2005/8/layout/hierarchy2"/>
    <dgm:cxn modelId="{DCC6AAE3-9CD3-4CDF-A6D4-C57F60EF41DE}" srcId="{ACFBDA83-0CBF-4A5E-AB3F-71003BB2E99D}" destId="{414221CC-FFD2-45BF-A08E-08C522DC7559}" srcOrd="0" destOrd="0" parTransId="{9014E89C-7059-46E6-B423-919DCAB91902}" sibTransId="{3FB20BE6-9BDC-4FA8-86EB-DB2D6171E308}"/>
    <dgm:cxn modelId="{44EB536E-E646-4988-9FB3-AA54D7BC7835}" type="presOf" srcId="{508805F5-65FD-49BE-9963-D56508F4F0D5}" destId="{89FA0114-9BB6-4E68-8FE2-EE73D0F6FFE1}" srcOrd="1" destOrd="0" presId="urn:microsoft.com/office/officeart/2005/8/layout/hierarchy2"/>
    <dgm:cxn modelId="{4CA79CC0-56B9-45E4-81B4-33FBB8350B89}" srcId="{9D24B35A-FEFC-4347-B9EC-9292AEA6785B}" destId="{40EC430A-5882-4516-9C72-69C837FDEFC6}" srcOrd="0" destOrd="0" parTransId="{508805F5-65FD-49BE-9963-D56508F4F0D5}" sibTransId="{F42E0A24-C94E-4202-AB25-53D3371FA198}"/>
    <dgm:cxn modelId="{AF11BFD6-6C88-41C7-8C08-93E597C4688A}" type="presOf" srcId="{414221CC-FFD2-45BF-A08E-08C522DC7559}" destId="{ADEE80CA-0033-4EF1-85B7-079846D2126D}" srcOrd="0" destOrd="0" presId="urn:microsoft.com/office/officeart/2005/8/layout/hierarchy2"/>
    <dgm:cxn modelId="{D6524137-8EBE-4D6F-84AF-B158C1152080}" srcId="{9D24B35A-FEFC-4347-B9EC-9292AEA6785B}" destId="{93157973-69F4-4762-BDBE-B65B5ACEC14F}" srcOrd="1" destOrd="0" parTransId="{2308E541-3694-4BC6-84D1-D96D659E7DBA}" sibTransId="{36CEB48D-AC08-439C-B4D3-E037A1B7BB46}"/>
    <dgm:cxn modelId="{5B215DF2-0C5F-4F60-8DDA-EB6F867134AB}" type="presOf" srcId="{2308E541-3694-4BC6-84D1-D96D659E7DBA}" destId="{733841AD-6A14-4439-973C-1BD6FE396B6E}" srcOrd="0" destOrd="0" presId="urn:microsoft.com/office/officeart/2005/8/layout/hierarchy2"/>
    <dgm:cxn modelId="{A53FB32D-6EB4-4F54-962E-5527056CCD7B}" type="presOf" srcId="{9014E89C-7059-46E6-B423-919DCAB91902}" destId="{88359BEE-087A-47B8-AA4D-2ED3908BC65E}" srcOrd="0" destOrd="0" presId="urn:microsoft.com/office/officeart/2005/8/layout/hierarchy2"/>
    <dgm:cxn modelId="{8A198819-CF6E-4C04-9526-9FDFBFF920E5}" type="presOf" srcId="{93157973-69F4-4762-BDBE-B65B5ACEC14F}" destId="{B519BF7D-E072-45E4-AA98-7C25A5E08D76}" srcOrd="0" destOrd="0" presId="urn:microsoft.com/office/officeart/2005/8/layout/hierarchy2"/>
    <dgm:cxn modelId="{8E9E20B1-648E-4E8C-8D91-02F492A69BDA}" type="presOf" srcId="{9014E89C-7059-46E6-B423-919DCAB91902}" destId="{76BFDC01-4D19-4A7D-B5EE-34557C505668}" srcOrd="1" destOrd="0" presId="urn:microsoft.com/office/officeart/2005/8/layout/hierarchy2"/>
    <dgm:cxn modelId="{0866A890-5765-401D-920D-5DBAD8307C43}" type="presOf" srcId="{508805F5-65FD-49BE-9963-D56508F4F0D5}" destId="{4E1BCDED-FE31-4F80-80DF-E4A2CA1400FC}" srcOrd="0" destOrd="0" presId="urn:microsoft.com/office/officeart/2005/8/layout/hierarchy2"/>
    <dgm:cxn modelId="{BBC9CC3E-13C6-491A-B087-9FAA8569C2B9}" type="presOf" srcId="{ACFBDA83-0CBF-4A5E-AB3F-71003BB2E99D}" destId="{408B2E25-BBA4-4A57-BE74-F163292BE975}" srcOrd="0" destOrd="0" presId="urn:microsoft.com/office/officeart/2005/8/layout/hierarchy2"/>
    <dgm:cxn modelId="{2C5E8F9A-2053-44D7-A03D-698F572E0144}" type="presOf" srcId="{EE691399-074F-4A6B-BB3F-0638A71C1D06}" destId="{1FFDA572-F520-40A5-861D-736BBB65CD5E}" srcOrd="0" destOrd="0" presId="urn:microsoft.com/office/officeart/2005/8/layout/hierarchy2"/>
    <dgm:cxn modelId="{125C035F-B217-4706-ADB4-272C293971B1}" type="presOf" srcId="{51C88583-D2C2-4883-94DD-4B1D04FF36E8}" destId="{6A766B64-160E-4668-A3D1-E2C1BBFFAEB9}" srcOrd="1" destOrd="0" presId="urn:microsoft.com/office/officeart/2005/8/layout/hierarchy2"/>
    <dgm:cxn modelId="{EEFEE733-D1D6-4C2F-9D17-1E8A4A7B0584}" srcId="{40EC430A-5882-4516-9C72-69C837FDEFC6}" destId="{ACFBDA83-0CBF-4A5E-AB3F-71003BB2E99D}" srcOrd="0" destOrd="0" parTransId="{EE691399-074F-4A6B-BB3F-0638A71C1D06}" sibTransId="{1ED5C82F-7F31-4FA0-B6E8-8903B02EB189}"/>
    <dgm:cxn modelId="{59A31687-3A26-4798-8A74-47EA34618DC7}" type="presOf" srcId="{072059C2-6564-4B6A-88B4-7810C6E3C278}" destId="{C4944543-F18B-48CB-9C27-4E0A9F3A40A2}" srcOrd="0" destOrd="0" presId="urn:microsoft.com/office/officeart/2005/8/layout/hierarchy2"/>
    <dgm:cxn modelId="{242711F7-734E-4E4F-B7AF-B0E87CFC6C94}" srcId="{ACFBDA83-0CBF-4A5E-AB3F-71003BB2E99D}" destId="{072059C2-6564-4B6A-88B4-7810C6E3C278}" srcOrd="1" destOrd="0" parTransId="{51C88583-D2C2-4883-94DD-4B1D04FF36E8}" sibTransId="{21D8132C-0601-4D99-A7F8-A1DD5DA04730}"/>
    <dgm:cxn modelId="{3C914809-7B6A-454C-88B0-2ED237068DB5}" type="presOf" srcId="{B3AF545B-4BAD-4D8E-90A4-8AE0BE6E5A37}" destId="{871EACFA-AA8E-442F-BE14-844E97E7E221}" srcOrd="0" destOrd="0" presId="urn:microsoft.com/office/officeart/2005/8/layout/hierarchy2"/>
    <dgm:cxn modelId="{476256C4-EB72-4964-A212-5F5E62F43F10}" type="presOf" srcId="{2308E541-3694-4BC6-84D1-D96D659E7DBA}" destId="{7DD08DA4-30EE-4BDF-9C51-AD7105DEC00D}" srcOrd="1" destOrd="0" presId="urn:microsoft.com/office/officeart/2005/8/layout/hierarchy2"/>
    <dgm:cxn modelId="{021BBA91-4053-40B1-8CEE-EBB741D7D0C5}" type="presParOf" srcId="{871EACFA-AA8E-442F-BE14-844E97E7E221}" destId="{8C6ECB4B-18F6-49FD-8E1B-F34AD7D3BB11}" srcOrd="0" destOrd="0" presId="urn:microsoft.com/office/officeart/2005/8/layout/hierarchy2"/>
    <dgm:cxn modelId="{E1AB0D3C-7855-4A7E-9924-A23447247C34}" type="presParOf" srcId="{8C6ECB4B-18F6-49FD-8E1B-F34AD7D3BB11}" destId="{265BE7D0-2617-4129-928B-57068F7DEA11}" srcOrd="0" destOrd="0" presId="urn:microsoft.com/office/officeart/2005/8/layout/hierarchy2"/>
    <dgm:cxn modelId="{D89456A2-3338-487C-B625-4FA4629C40EA}" type="presParOf" srcId="{8C6ECB4B-18F6-49FD-8E1B-F34AD7D3BB11}" destId="{3A2C3293-32F8-40CA-AF97-F0E3D9CDC051}" srcOrd="1" destOrd="0" presId="urn:microsoft.com/office/officeart/2005/8/layout/hierarchy2"/>
    <dgm:cxn modelId="{503BF699-3DBC-4B97-B2F5-387EDCCC0680}" type="presParOf" srcId="{3A2C3293-32F8-40CA-AF97-F0E3D9CDC051}" destId="{4E1BCDED-FE31-4F80-80DF-E4A2CA1400FC}" srcOrd="0" destOrd="0" presId="urn:microsoft.com/office/officeart/2005/8/layout/hierarchy2"/>
    <dgm:cxn modelId="{ED6C81E2-523D-483E-A81E-382B8D576760}" type="presParOf" srcId="{4E1BCDED-FE31-4F80-80DF-E4A2CA1400FC}" destId="{89FA0114-9BB6-4E68-8FE2-EE73D0F6FFE1}" srcOrd="0" destOrd="0" presId="urn:microsoft.com/office/officeart/2005/8/layout/hierarchy2"/>
    <dgm:cxn modelId="{6D9803B1-3E8C-4584-99A8-4A94EC6A3AD4}" type="presParOf" srcId="{3A2C3293-32F8-40CA-AF97-F0E3D9CDC051}" destId="{217B1D92-C8EF-4B50-B4C3-DE0EEB09D3F3}" srcOrd="1" destOrd="0" presId="urn:microsoft.com/office/officeart/2005/8/layout/hierarchy2"/>
    <dgm:cxn modelId="{D6295921-37D4-4D7A-ACE3-54805C8145A3}" type="presParOf" srcId="{217B1D92-C8EF-4B50-B4C3-DE0EEB09D3F3}" destId="{625D56D1-2543-45F7-86F3-B2797A3A6066}" srcOrd="0" destOrd="0" presId="urn:microsoft.com/office/officeart/2005/8/layout/hierarchy2"/>
    <dgm:cxn modelId="{205C5D22-3ED6-490C-A739-C00746A03C59}" type="presParOf" srcId="{217B1D92-C8EF-4B50-B4C3-DE0EEB09D3F3}" destId="{90721F94-2E36-424D-9BD7-086E7BA50CCB}" srcOrd="1" destOrd="0" presId="urn:microsoft.com/office/officeart/2005/8/layout/hierarchy2"/>
    <dgm:cxn modelId="{E82E6B13-03FA-4DE9-8202-43AD8149170B}" type="presParOf" srcId="{90721F94-2E36-424D-9BD7-086E7BA50CCB}" destId="{1FFDA572-F520-40A5-861D-736BBB65CD5E}" srcOrd="0" destOrd="0" presId="urn:microsoft.com/office/officeart/2005/8/layout/hierarchy2"/>
    <dgm:cxn modelId="{BB71A152-6CEF-4ED4-B30C-073817F29D95}" type="presParOf" srcId="{1FFDA572-F520-40A5-861D-736BBB65CD5E}" destId="{053A9258-233E-44AF-836B-8E48E9ADDA6B}" srcOrd="0" destOrd="0" presId="urn:microsoft.com/office/officeart/2005/8/layout/hierarchy2"/>
    <dgm:cxn modelId="{41FD0849-0D86-48D1-B7F1-E8EFD12B494E}" type="presParOf" srcId="{90721F94-2E36-424D-9BD7-086E7BA50CCB}" destId="{888D15FF-412B-4580-A494-677E7A3E6277}" srcOrd="1" destOrd="0" presId="urn:microsoft.com/office/officeart/2005/8/layout/hierarchy2"/>
    <dgm:cxn modelId="{FDCA6014-08D8-480E-9F30-1139C6D1088C}" type="presParOf" srcId="{888D15FF-412B-4580-A494-677E7A3E6277}" destId="{408B2E25-BBA4-4A57-BE74-F163292BE975}" srcOrd="0" destOrd="0" presId="urn:microsoft.com/office/officeart/2005/8/layout/hierarchy2"/>
    <dgm:cxn modelId="{EF224890-0615-48C8-9EA2-3F18448FA7A3}" type="presParOf" srcId="{888D15FF-412B-4580-A494-677E7A3E6277}" destId="{E580DB9B-97A9-46C0-A687-EB894661015D}" srcOrd="1" destOrd="0" presId="urn:microsoft.com/office/officeart/2005/8/layout/hierarchy2"/>
    <dgm:cxn modelId="{FA904EDF-9BE7-47E1-8DD2-53C1D51D86B1}" type="presParOf" srcId="{E580DB9B-97A9-46C0-A687-EB894661015D}" destId="{88359BEE-087A-47B8-AA4D-2ED3908BC65E}" srcOrd="0" destOrd="0" presId="urn:microsoft.com/office/officeart/2005/8/layout/hierarchy2"/>
    <dgm:cxn modelId="{800C7C35-D09A-411B-9940-74B0381532CE}" type="presParOf" srcId="{88359BEE-087A-47B8-AA4D-2ED3908BC65E}" destId="{76BFDC01-4D19-4A7D-B5EE-34557C505668}" srcOrd="0" destOrd="0" presId="urn:microsoft.com/office/officeart/2005/8/layout/hierarchy2"/>
    <dgm:cxn modelId="{8EEBFD0E-C837-43BB-8861-F41E1906D73C}" type="presParOf" srcId="{E580DB9B-97A9-46C0-A687-EB894661015D}" destId="{B31B2D33-CD89-4DB0-8552-0DB040C669F6}" srcOrd="1" destOrd="0" presId="urn:microsoft.com/office/officeart/2005/8/layout/hierarchy2"/>
    <dgm:cxn modelId="{7793E4B0-B607-433E-B9E1-F1DAB90B95AC}" type="presParOf" srcId="{B31B2D33-CD89-4DB0-8552-0DB040C669F6}" destId="{ADEE80CA-0033-4EF1-85B7-079846D2126D}" srcOrd="0" destOrd="0" presId="urn:microsoft.com/office/officeart/2005/8/layout/hierarchy2"/>
    <dgm:cxn modelId="{BC699637-6D23-4E70-915A-AA99F3257CCC}" type="presParOf" srcId="{B31B2D33-CD89-4DB0-8552-0DB040C669F6}" destId="{4F313D56-E5AA-4B3C-8306-68D8C03E0FD3}" srcOrd="1" destOrd="0" presId="urn:microsoft.com/office/officeart/2005/8/layout/hierarchy2"/>
    <dgm:cxn modelId="{1AEB46BE-4532-4781-A142-654C42EED51F}" type="presParOf" srcId="{E580DB9B-97A9-46C0-A687-EB894661015D}" destId="{6217D3F9-46D0-403A-8EFA-4675FB598401}" srcOrd="2" destOrd="0" presId="urn:microsoft.com/office/officeart/2005/8/layout/hierarchy2"/>
    <dgm:cxn modelId="{12B6CE98-F94D-4F20-8218-A867712833E2}" type="presParOf" srcId="{6217D3F9-46D0-403A-8EFA-4675FB598401}" destId="{6A766B64-160E-4668-A3D1-E2C1BBFFAEB9}" srcOrd="0" destOrd="0" presId="urn:microsoft.com/office/officeart/2005/8/layout/hierarchy2"/>
    <dgm:cxn modelId="{9BAB80F3-3639-4696-8199-715D4383A726}" type="presParOf" srcId="{E580DB9B-97A9-46C0-A687-EB894661015D}" destId="{9C35DAC8-0FBD-4DCD-ADC2-DD31E2BC8DFD}" srcOrd="3" destOrd="0" presId="urn:microsoft.com/office/officeart/2005/8/layout/hierarchy2"/>
    <dgm:cxn modelId="{12208B6C-7AC8-4013-9308-45B29E0E8E60}" type="presParOf" srcId="{9C35DAC8-0FBD-4DCD-ADC2-DD31E2BC8DFD}" destId="{C4944543-F18B-48CB-9C27-4E0A9F3A40A2}" srcOrd="0" destOrd="0" presId="urn:microsoft.com/office/officeart/2005/8/layout/hierarchy2"/>
    <dgm:cxn modelId="{B961C19D-4FDC-4DA7-AA8E-7B740B4DDC5B}" type="presParOf" srcId="{9C35DAC8-0FBD-4DCD-ADC2-DD31E2BC8DFD}" destId="{662BFC6C-182E-443A-8D9F-0288B2407EB7}" srcOrd="1" destOrd="0" presId="urn:microsoft.com/office/officeart/2005/8/layout/hierarchy2"/>
    <dgm:cxn modelId="{191E1DCC-1210-4F75-B21B-565917CA8AC3}" type="presParOf" srcId="{3A2C3293-32F8-40CA-AF97-F0E3D9CDC051}" destId="{733841AD-6A14-4439-973C-1BD6FE396B6E}" srcOrd="2" destOrd="0" presId="urn:microsoft.com/office/officeart/2005/8/layout/hierarchy2"/>
    <dgm:cxn modelId="{F2DCA431-5138-462C-B392-64CABE205A18}" type="presParOf" srcId="{733841AD-6A14-4439-973C-1BD6FE396B6E}" destId="{7DD08DA4-30EE-4BDF-9C51-AD7105DEC00D}" srcOrd="0" destOrd="0" presId="urn:microsoft.com/office/officeart/2005/8/layout/hierarchy2"/>
    <dgm:cxn modelId="{8996EA7F-1C55-42F2-AB22-ACA9585B50D2}" type="presParOf" srcId="{3A2C3293-32F8-40CA-AF97-F0E3D9CDC051}" destId="{8B609562-123E-40FA-9EAA-F57911C0E4DD}" srcOrd="3" destOrd="0" presId="urn:microsoft.com/office/officeart/2005/8/layout/hierarchy2"/>
    <dgm:cxn modelId="{80452864-595D-4A19-BF0E-CBFA028EB9A9}" type="presParOf" srcId="{8B609562-123E-40FA-9EAA-F57911C0E4DD}" destId="{B519BF7D-E072-45E4-AA98-7C25A5E08D76}" srcOrd="0" destOrd="0" presId="urn:microsoft.com/office/officeart/2005/8/layout/hierarchy2"/>
    <dgm:cxn modelId="{C7489190-609D-466C-9D8D-23C9A981B03A}" type="presParOf" srcId="{8B609562-123E-40FA-9EAA-F57911C0E4DD}" destId="{4E976D3C-6E1C-4F69-9B4C-E49DB253F50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0B9DD1-E7BB-42E9-B15B-6B19FCA8C49A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BD828CF-E885-4598-93DB-18163E693080}">
      <dgm:prSet/>
      <dgm:spPr/>
      <dgm:t>
        <a:bodyPr/>
        <a:lstStyle/>
        <a:p>
          <a:pPr rtl="0"/>
          <a:endParaRPr lang="en-US" dirty="0"/>
        </a:p>
      </dgm:t>
    </dgm:pt>
    <dgm:pt modelId="{DB95EC3F-B657-4160-9DC1-B9F028A3C147}" type="parTrans" cxnId="{9FFF45F7-8FCE-4A44-87DB-CA13F62A8257}">
      <dgm:prSet/>
      <dgm:spPr/>
      <dgm:t>
        <a:bodyPr/>
        <a:lstStyle/>
        <a:p>
          <a:endParaRPr lang="en-US"/>
        </a:p>
      </dgm:t>
    </dgm:pt>
    <dgm:pt modelId="{1A2CF7F8-4FA9-491A-863D-6E177C73D4AB}" type="sibTrans" cxnId="{9FFF45F7-8FCE-4A44-87DB-CA13F62A8257}">
      <dgm:prSet/>
      <dgm:spPr/>
      <dgm:t>
        <a:bodyPr/>
        <a:lstStyle/>
        <a:p>
          <a:endParaRPr lang="en-US"/>
        </a:p>
      </dgm:t>
    </dgm:pt>
    <dgm:pt modelId="{91026B2A-F662-4EF9-BACD-3A0C999493D5}">
      <dgm:prSet/>
      <dgm:spPr/>
      <dgm:t>
        <a:bodyPr/>
        <a:lstStyle/>
        <a:p>
          <a:pPr rtl="0"/>
          <a:endParaRPr lang="en-US" dirty="0"/>
        </a:p>
      </dgm:t>
    </dgm:pt>
    <dgm:pt modelId="{08F8E3EC-0723-43E0-9748-E50F01011357}" type="parTrans" cxnId="{888590F0-0ED2-4450-A953-65ACFF9A64E0}">
      <dgm:prSet/>
      <dgm:spPr/>
      <dgm:t>
        <a:bodyPr/>
        <a:lstStyle/>
        <a:p>
          <a:endParaRPr lang="en-US"/>
        </a:p>
      </dgm:t>
    </dgm:pt>
    <dgm:pt modelId="{69EAC225-7410-4248-AF3B-3F95864901A6}" type="sibTrans" cxnId="{888590F0-0ED2-4450-A953-65ACFF9A64E0}">
      <dgm:prSet/>
      <dgm:spPr/>
      <dgm:t>
        <a:bodyPr/>
        <a:lstStyle/>
        <a:p>
          <a:endParaRPr lang="en-US"/>
        </a:p>
      </dgm:t>
    </dgm:pt>
    <dgm:pt modelId="{F2DBE3B1-7395-44D5-888B-02A9D687539D}">
      <dgm:prSet/>
      <dgm:spPr/>
      <dgm:t>
        <a:bodyPr/>
        <a:lstStyle/>
        <a:p>
          <a:pPr rtl="0"/>
          <a:endParaRPr lang="en-US" dirty="0"/>
        </a:p>
      </dgm:t>
    </dgm:pt>
    <dgm:pt modelId="{67A7E12C-4A6D-495B-AEFB-37BFAE7BFB70}" type="parTrans" cxnId="{B4324490-913A-4217-8B66-2ADDD5524B36}">
      <dgm:prSet/>
      <dgm:spPr/>
      <dgm:t>
        <a:bodyPr/>
        <a:lstStyle/>
        <a:p>
          <a:endParaRPr lang="en-US"/>
        </a:p>
      </dgm:t>
    </dgm:pt>
    <dgm:pt modelId="{D942D3F9-A823-44EF-96A4-D81B97165334}" type="sibTrans" cxnId="{B4324490-913A-4217-8B66-2ADDD5524B36}">
      <dgm:prSet/>
      <dgm:spPr/>
      <dgm:t>
        <a:bodyPr/>
        <a:lstStyle/>
        <a:p>
          <a:endParaRPr lang="en-US"/>
        </a:p>
      </dgm:t>
    </dgm:pt>
    <dgm:pt modelId="{96C3E75E-849D-41FA-8C6F-2132C3B139B0}">
      <dgm:prSet/>
      <dgm:spPr/>
      <dgm:t>
        <a:bodyPr/>
        <a:lstStyle/>
        <a:p>
          <a:pPr rtl="0"/>
          <a:endParaRPr lang="en-US" dirty="0"/>
        </a:p>
      </dgm:t>
    </dgm:pt>
    <dgm:pt modelId="{F1CC6022-FCF5-40DB-8C61-367D7E92D740}" type="parTrans" cxnId="{A6403E31-D194-46D3-9735-93D0636401C2}">
      <dgm:prSet/>
      <dgm:spPr/>
      <dgm:t>
        <a:bodyPr/>
        <a:lstStyle/>
        <a:p>
          <a:endParaRPr lang="en-US"/>
        </a:p>
      </dgm:t>
    </dgm:pt>
    <dgm:pt modelId="{5A4C1010-8967-48FA-9D6A-372A6B5AF075}" type="sibTrans" cxnId="{A6403E31-D194-46D3-9735-93D0636401C2}">
      <dgm:prSet/>
      <dgm:spPr/>
      <dgm:t>
        <a:bodyPr/>
        <a:lstStyle/>
        <a:p>
          <a:endParaRPr lang="en-US"/>
        </a:p>
      </dgm:t>
    </dgm:pt>
    <dgm:pt modelId="{71AE2B0D-A36C-4AB6-B2B9-4DA4A55503B8}">
      <dgm:prSet/>
      <dgm:spPr/>
      <dgm:t>
        <a:bodyPr/>
        <a:lstStyle/>
        <a:p>
          <a:pPr rtl="0"/>
          <a:endParaRPr lang="en-US" dirty="0"/>
        </a:p>
      </dgm:t>
    </dgm:pt>
    <dgm:pt modelId="{144D666B-62D4-43EA-AE1B-10933EDF8E5A}" type="parTrans" cxnId="{22FB8525-F0B9-4559-9D55-48F30C1255B1}">
      <dgm:prSet/>
      <dgm:spPr/>
      <dgm:t>
        <a:bodyPr/>
        <a:lstStyle/>
        <a:p>
          <a:endParaRPr lang="en-US"/>
        </a:p>
      </dgm:t>
    </dgm:pt>
    <dgm:pt modelId="{13E69120-BFA3-45BD-9CCF-CBC77B7C5B55}" type="sibTrans" cxnId="{22FB8525-F0B9-4559-9D55-48F30C1255B1}">
      <dgm:prSet/>
      <dgm:spPr/>
      <dgm:t>
        <a:bodyPr/>
        <a:lstStyle/>
        <a:p>
          <a:endParaRPr lang="en-US"/>
        </a:p>
      </dgm:t>
    </dgm:pt>
    <dgm:pt modelId="{08B62E40-0EA8-4E5D-A54C-856F642A9524}" type="pres">
      <dgm:prSet presAssocID="{6D0B9DD1-E7BB-42E9-B15B-6B19FCA8C4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F58B4B-D64A-4B25-86E0-BF153F61E127}" type="pres">
      <dgm:prSet presAssocID="{3BD828CF-E885-4598-93DB-18163E69308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3F8D109-2401-4DCA-A5CA-7C71697A7F9D}" type="pres">
      <dgm:prSet presAssocID="{3BD828CF-E885-4598-93DB-18163E693080}" presName="rootComposite1" presStyleCnt="0"/>
      <dgm:spPr/>
      <dgm:t>
        <a:bodyPr/>
        <a:lstStyle/>
        <a:p>
          <a:endParaRPr lang="en-US"/>
        </a:p>
      </dgm:t>
    </dgm:pt>
    <dgm:pt modelId="{EDB8893E-F07D-4121-A5B9-C03E5F89F02D}" type="pres">
      <dgm:prSet presAssocID="{3BD828CF-E885-4598-93DB-18163E693080}" presName="rootText1" presStyleLbl="node0" presStyleIdx="0" presStyleCnt="1" custScaleX="150451" custScaleY="152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E3C53B-3828-406D-BBED-5F0C6747BDF1}" type="pres">
      <dgm:prSet presAssocID="{3BD828CF-E885-4598-93DB-18163E69308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CA16013-455C-4A73-91FF-C769A147E550}" type="pres">
      <dgm:prSet presAssocID="{3BD828CF-E885-4598-93DB-18163E693080}" presName="hierChild2" presStyleCnt="0"/>
      <dgm:spPr/>
      <dgm:t>
        <a:bodyPr/>
        <a:lstStyle/>
        <a:p>
          <a:endParaRPr lang="en-US"/>
        </a:p>
      </dgm:t>
    </dgm:pt>
    <dgm:pt modelId="{2A969BC4-7BA0-4ED9-8920-5613475F0581}" type="pres">
      <dgm:prSet presAssocID="{08F8E3EC-0723-43E0-9748-E50F0101135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63E2E0E-7A77-4570-9C32-7EE0469B584A}" type="pres">
      <dgm:prSet presAssocID="{91026B2A-F662-4EF9-BACD-3A0C999493D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FEA1605-FC90-4347-AF0E-01622E21C417}" type="pres">
      <dgm:prSet presAssocID="{91026B2A-F662-4EF9-BACD-3A0C999493D5}" presName="rootComposite" presStyleCnt="0"/>
      <dgm:spPr/>
      <dgm:t>
        <a:bodyPr/>
        <a:lstStyle/>
        <a:p>
          <a:endParaRPr lang="en-US"/>
        </a:p>
      </dgm:t>
    </dgm:pt>
    <dgm:pt modelId="{5935FDFA-CCDF-409F-BEC9-211CBE1D3635}" type="pres">
      <dgm:prSet presAssocID="{91026B2A-F662-4EF9-BACD-3A0C999493D5}" presName="rootText" presStyleLbl="node2" presStyleIdx="0" presStyleCnt="2" custScaleX="150451" custScaleY="152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662D89-7E9B-4823-A117-650993716A0B}" type="pres">
      <dgm:prSet presAssocID="{91026B2A-F662-4EF9-BACD-3A0C999493D5}" presName="rootConnector" presStyleLbl="node2" presStyleIdx="0" presStyleCnt="2"/>
      <dgm:spPr/>
      <dgm:t>
        <a:bodyPr/>
        <a:lstStyle/>
        <a:p>
          <a:endParaRPr lang="en-US"/>
        </a:p>
      </dgm:t>
    </dgm:pt>
    <dgm:pt modelId="{0C6A8908-5F1C-4664-925F-7FB685ED1020}" type="pres">
      <dgm:prSet presAssocID="{91026B2A-F662-4EF9-BACD-3A0C999493D5}" presName="hierChild4" presStyleCnt="0"/>
      <dgm:spPr/>
      <dgm:t>
        <a:bodyPr/>
        <a:lstStyle/>
        <a:p>
          <a:endParaRPr lang="en-US"/>
        </a:p>
      </dgm:t>
    </dgm:pt>
    <dgm:pt modelId="{E7E997B0-4559-4434-B286-AB1576E9EF40}" type="pres">
      <dgm:prSet presAssocID="{67A7E12C-4A6D-495B-AEFB-37BFAE7BFB70}" presName="Name37" presStyleLbl="parChTrans1D3" presStyleIdx="0" presStyleCnt="2"/>
      <dgm:spPr/>
      <dgm:t>
        <a:bodyPr/>
        <a:lstStyle/>
        <a:p>
          <a:endParaRPr lang="en-US"/>
        </a:p>
      </dgm:t>
    </dgm:pt>
    <dgm:pt modelId="{BF9A4037-5EB8-4197-88EA-54D2F91D820C}" type="pres">
      <dgm:prSet presAssocID="{F2DBE3B1-7395-44D5-888B-02A9D68753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2B0613F-395E-438E-82DB-DA597C4AA9B8}" type="pres">
      <dgm:prSet presAssocID="{F2DBE3B1-7395-44D5-888B-02A9D687539D}" presName="rootComposite" presStyleCnt="0"/>
      <dgm:spPr/>
      <dgm:t>
        <a:bodyPr/>
        <a:lstStyle/>
        <a:p>
          <a:endParaRPr lang="en-US"/>
        </a:p>
      </dgm:t>
    </dgm:pt>
    <dgm:pt modelId="{AD742292-6350-462B-AFB8-4CDF5010881E}" type="pres">
      <dgm:prSet presAssocID="{F2DBE3B1-7395-44D5-888B-02A9D687539D}" presName="rootText" presStyleLbl="node3" presStyleIdx="0" presStyleCnt="2" custScaleX="150451" custScaleY="152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8E4A6D-9B60-4A37-AAF2-65552913C777}" type="pres">
      <dgm:prSet presAssocID="{F2DBE3B1-7395-44D5-888B-02A9D687539D}" presName="rootConnector" presStyleLbl="node3" presStyleIdx="0" presStyleCnt="2"/>
      <dgm:spPr/>
      <dgm:t>
        <a:bodyPr/>
        <a:lstStyle/>
        <a:p>
          <a:endParaRPr lang="en-US"/>
        </a:p>
      </dgm:t>
    </dgm:pt>
    <dgm:pt modelId="{0254645F-3ECB-48EC-837D-056703519C09}" type="pres">
      <dgm:prSet presAssocID="{F2DBE3B1-7395-44D5-888B-02A9D687539D}" presName="hierChild4" presStyleCnt="0"/>
      <dgm:spPr/>
      <dgm:t>
        <a:bodyPr/>
        <a:lstStyle/>
        <a:p>
          <a:endParaRPr lang="en-US"/>
        </a:p>
      </dgm:t>
    </dgm:pt>
    <dgm:pt modelId="{2C345570-58DE-4877-AE3D-D626EEEB9589}" type="pres">
      <dgm:prSet presAssocID="{F2DBE3B1-7395-44D5-888B-02A9D687539D}" presName="hierChild5" presStyleCnt="0"/>
      <dgm:spPr/>
      <dgm:t>
        <a:bodyPr/>
        <a:lstStyle/>
        <a:p>
          <a:endParaRPr lang="en-US"/>
        </a:p>
      </dgm:t>
    </dgm:pt>
    <dgm:pt modelId="{D15F4F89-5499-4254-A2E8-3FE091F3A602}" type="pres">
      <dgm:prSet presAssocID="{91026B2A-F662-4EF9-BACD-3A0C999493D5}" presName="hierChild5" presStyleCnt="0"/>
      <dgm:spPr/>
      <dgm:t>
        <a:bodyPr/>
        <a:lstStyle/>
        <a:p>
          <a:endParaRPr lang="en-US"/>
        </a:p>
      </dgm:t>
    </dgm:pt>
    <dgm:pt modelId="{5FB467E0-336C-4D49-A649-9ACE8F70F1A4}" type="pres">
      <dgm:prSet presAssocID="{F1CC6022-FCF5-40DB-8C61-367D7E92D740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8C62463-D37D-49F0-A3B7-E54FBF65E7C3}" type="pres">
      <dgm:prSet presAssocID="{96C3E75E-849D-41FA-8C6F-2132C3B139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805485-219F-4345-8E95-F95068F3CBA8}" type="pres">
      <dgm:prSet presAssocID="{96C3E75E-849D-41FA-8C6F-2132C3B139B0}" presName="rootComposite" presStyleCnt="0"/>
      <dgm:spPr/>
      <dgm:t>
        <a:bodyPr/>
        <a:lstStyle/>
        <a:p>
          <a:endParaRPr lang="en-US"/>
        </a:p>
      </dgm:t>
    </dgm:pt>
    <dgm:pt modelId="{BD7DB671-7CE7-4FED-8DD5-A2B4921599B3}" type="pres">
      <dgm:prSet presAssocID="{96C3E75E-849D-41FA-8C6F-2132C3B139B0}" presName="rootText" presStyleLbl="node2" presStyleIdx="1" presStyleCnt="2" custScaleX="150451" custScaleY="152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88A2D9-A0C3-447D-A00A-C4E0B64DECDB}" type="pres">
      <dgm:prSet presAssocID="{96C3E75E-849D-41FA-8C6F-2132C3B139B0}" presName="rootConnector" presStyleLbl="node2" presStyleIdx="1" presStyleCnt="2"/>
      <dgm:spPr/>
      <dgm:t>
        <a:bodyPr/>
        <a:lstStyle/>
        <a:p>
          <a:endParaRPr lang="en-US"/>
        </a:p>
      </dgm:t>
    </dgm:pt>
    <dgm:pt modelId="{1ABAAA49-91F2-4B4D-B201-36396B5A0A6B}" type="pres">
      <dgm:prSet presAssocID="{96C3E75E-849D-41FA-8C6F-2132C3B139B0}" presName="hierChild4" presStyleCnt="0"/>
      <dgm:spPr/>
      <dgm:t>
        <a:bodyPr/>
        <a:lstStyle/>
        <a:p>
          <a:endParaRPr lang="en-US"/>
        </a:p>
      </dgm:t>
    </dgm:pt>
    <dgm:pt modelId="{A70C998A-AB28-4656-9B90-273A27226A8A}" type="pres">
      <dgm:prSet presAssocID="{144D666B-62D4-43EA-AE1B-10933EDF8E5A}" presName="Name37" presStyleLbl="parChTrans1D3" presStyleIdx="1" presStyleCnt="2"/>
      <dgm:spPr/>
      <dgm:t>
        <a:bodyPr/>
        <a:lstStyle/>
        <a:p>
          <a:endParaRPr lang="en-US"/>
        </a:p>
      </dgm:t>
    </dgm:pt>
    <dgm:pt modelId="{9DB62E7E-9DF4-4A38-8A10-959F0D4EE75E}" type="pres">
      <dgm:prSet presAssocID="{71AE2B0D-A36C-4AB6-B2B9-4DA4A5550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0789BCE-3D3B-4CEC-8950-4A02637EAE7D}" type="pres">
      <dgm:prSet presAssocID="{71AE2B0D-A36C-4AB6-B2B9-4DA4A55503B8}" presName="rootComposite" presStyleCnt="0"/>
      <dgm:spPr/>
      <dgm:t>
        <a:bodyPr/>
        <a:lstStyle/>
        <a:p>
          <a:endParaRPr lang="en-US"/>
        </a:p>
      </dgm:t>
    </dgm:pt>
    <dgm:pt modelId="{0C437A37-F8AA-4FF4-9CC7-2DC41552EFCE}" type="pres">
      <dgm:prSet presAssocID="{71AE2B0D-A36C-4AB6-B2B9-4DA4A55503B8}" presName="rootText" presStyleLbl="node3" presStyleIdx="1" presStyleCnt="2" custScaleX="150451" custScaleY="152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017021-AB1A-4C13-A77E-BF8040EF5385}" type="pres">
      <dgm:prSet presAssocID="{71AE2B0D-A36C-4AB6-B2B9-4DA4A55503B8}" presName="rootConnector" presStyleLbl="node3" presStyleIdx="1" presStyleCnt="2"/>
      <dgm:spPr/>
      <dgm:t>
        <a:bodyPr/>
        <a:lstStyle/>
        <a:p>
          <a:endParaRPr lang="en-US"/>
        </a:p>
      </dgm:t>
    </dgm:pt>
    <dgm:pt modelId="{786ED966-1671-4B30-835D-6ABFE67E6EB7}" type="pres">
      <dgm:prSet presAssocID="{71AE2B0D-A36C-4AB6-B2B9-4DA4A55503B8}" presName="hierChild4" presStyleCnt="0"/>
      <dgm:spPr/>
      <dgm:t>
        <a:bodyPr/>
        <a:lstStyle/>
        <a:p>
          <a:endParaRPr lang="en-US"/>
        </a:p>
      </dgm:t>
    </dgm:pt>
    <dgm:pt modelId="{9F9637D1-5CB8-40A8-A677-A3D441BE8DE6}" type="pres">
      <dgm:prSet presAssocID="{71AE2B0D-A36C-4AB6-B2B9-4DA4A55503B8}" presName="hierChild5" presStyleCnt="0"/>
      <dgm:spPr/>
      <dgm:t>
        <a:bodyPr/>
        <a:lstStyle/>
        <a:p>
          <a:endParaRPr lang="en-US"/>
        </a:p>
      </dgm:t>
    </dgm:pt>
    <dgm:pt modelId="{D7D34F64-142D-48AA-B47A-F614C35B2DF8}" type="pres">
      <dgm:prSet presAssocID="{96C3E75E-849D-41FA-8C6F-2132C3B139B0}" presName="hierChild5" presStyleCnt="0"/>
      <dgm:spPr/>
      <dgm:t>
        <a:bodyPr/>
        <a:lstStyle/>
        <a:p>
          <a:endParaRPr lang="en-US"/>
        </a:p>
      </dgm:t>
    </dgm:pt>
    <dgm:pt modelId="{55F48790-FC33-4B55-B781-9C4C91EAB9E2}" type="pres">
      <dgm:prSet presAssocID="{3BD828CF-E885-4598-93DB-18163E693080}" presName="hierChild3" presStyleCnt="0"/>
      <dgm:spPr/>
      <dgm:t>
        <a:bodyPr/>
        <a:lstStyle/>
        <a:p>
          <a:endParaRPr lang="en-US"/>
        </a:p>
      </dgm:t>
    </dgm:pt>
  </dgm:ptLst>
  <dgm:cxnLst>
    <dgm:cxn modelId="{866CD416-FBF1-4816-ABDE-A6AC520E82A3}" type="presOf" srcId="{96C3E75E-849D-41FA-8C6F-2132C3B139B0}" destId="{BD7DB671-7CE7-4FED-8DD5-A2B4921599B3}" srcOrd="0" destOrd="0" presId="urn:microsoft.com/office/officeart/2005/8/layout/orgChart1"/>
    <dgm:cxn modelId="{B33AAA42-F576-49EA-BC8B-67A8553004C0}" type="presOf" srcId="{08F8E3EC-0723-43E0-9748-E50F01011357}" destId="{2A969BC4-7BA0-4ED9-8920-5613475F0581}" srcOrd="0" destOrd="0" presId="urn:microsoft.com/office/officeart/2005/8/layout/orgChart1"/>
    <dgm:cxn modelId="{93C7EDDC-FE46-43F8-8A3D-A23D9063C7A3}" type="presOf" srcId="{96C3E75E-849D-41FA-8C6F-2132C3B139B0}" destId="{4A88A2D9-A0C3-447D-A00A-C4E0B64DECDB}" srcOrd="1" destOrd="0" presId="urn:microsoft.com/office/officeart/2005/8/layout/orgChart1"/>
    <dgm:cxn modelId="{E5D268A8-9360-4A10-9AF4-CB0A3B44F411}" type="presOf" srcId="{71AE2B0D-A36C-4AB6-B2B9-4DA4A55503B8}" destId="{5D017021-AB1A-4C13-A77E-BF8040EF5385}" srcOrd="1" destOrd="0" presId="urn:microsoft.com/office/officeart/2005/8/layout/orgChart1"/>
    <dgm:cxn modelId="{152B24D9-1393-4F70-8CBB-59BEAA4E6DA1}" type="presOf" srcId="{F2DBE3B1-7395-44D5-888B-02A9D687539D}" destId="{AD742292-6350-462B-AFB8-4CDF5010881E}" srcOrd="0" destOrd="0" presId="urn:microsoft.com/office/officeart/2005/8/layout/orgChart1"/>
    <dgm:cxn modelId="{A8F0C6D5-DE24-4970-AF6F-1A3B5832A75A}" type="presOf" srcId="{144D666B-62D4-43EA-AE1B-10933EDF8E5A}" destId="{A70C998A-AB28-4656-9B90-273A27226A8A}" srcOrd="0" destOrd="0" presId="urn:microsoft.com/office/officeart/2005/8/layout/orgChart1"/>
    <dgm:cxn modelId="{AD42E4C6-4A2E-4EC3-A1BE-64F6C3A5EE08}" type="presOf" srcId="{F1CC6022-FCF5-40DB-8C61-367D7E92D740}" destId="{5FB467E0-336C-4D49-A649-9ACE8F70F1A4}" srcOrd="0" destOrd="0" presId="urn:microsoft.com/office/officeart/2005/8/layout/orgChart1"/>
    <dgm:cxn modelId="{888590F0-0ED2-4450-A953-65ACFF9A64E0}" srcId="{3BD828CF-E885-4598-93DB-18163E693080}" destId="{91026B2A-F662-4EF9-BACD-3A0C999493D5}" srcOrd="0" destOrd="0" parTransId="{08F8E3EC-0723-43E0-9748-E50F01011357}" sibTransId="{69EAC225-7410-4248-AF3B-3F95864901A6}"/>
    <dgm:cxn modelId="{22FB8525-F0B9-4559-9D55-48F30C1255B1}" srcId="{96C3E75E-849D-41FA-8C6F-2132C3B139B0}" destId="{71AE2B0D-A36C-4AB6-B2B9-4DA4A55503B8}" srcOrd="0" destOrd="0" parTransId="{144D666B-62D4-43EA-AE1B-10933EDF8E5A}" sibTransId="{13E69120-BFA3-45BD-9CCF-CBC77B7C5B55}"/>
    <dgm:cxn modelId="{061F8545-1BB6-41A9-BE98-54FF372202B2}" type="presOf" srcId="{3BD828CF-E885-4598-93DB-18163E693080}" destId="{F8E3C53B-3828-406D-BBED-5F0C6747BDF1}" srcOrd="1" destOrd="0" presId="urn:microsoft.com/office/officeart/2005/8/layout/orgChart1"/>
    <dgm:cxn modelId="{A6403E31-D194-46D3-9735-93D0636401C2}" srcId="{3BD828CF-E885-4598-93DB-18163E693080}" destId="{96C3E75E-849D-41FA-8C6F-2132C3B139B0}" srcOrd="1" destOrd="0" parTransId="{F1CC6022-FCF5-40DB-8C61-367D7E92D740}" sibTransId="{5A4C1010-8967-48FA-9D6A-372A6B5AF075}"/>
    <dgm:cxn modelId="{85C8AD87-6FF1-42C2-B172-07F64C34F0FF}" type="presOf" srcId="{71AE2B0D-A36C-4AB6-B2B9-4DA4A55503B8}" destId="{0C437A37-F8AA-4FF4-9CC7-2DC41552EFCE}" srcOrd="0" destOrd="0" presId="urn:microsoft.com/office/officeart/2005/8/layout/orgChart1"/>
    <dgm:cxn modelId="{C51DCDDE-D690-4869-B413-3B17C0FFA346}" type="presOf" srcId="{3BD828CF-E885-4598-93DB-18163E693080}" destId="{EDB8893E-F07D-4121-A5B9-C03E5F89F02D}" srcOrd="0" destOrd="0" presId="urn:microsoft.com/office/officeart/2005/8/layout/orgChart1"/>
    <dgm:cxn modelId="{B4324490-913A-4217-8B66-2ADDD5524B36}" srcId="{91026B2A-F662-4EF9-BACD-3A0C999493D5}" destId="{F2DBE3B1-7395-44D5-888B-02A9D687539D}" srcOrd="0" destOrd="0" parTransId="{67A7E12C-4A6D-495B-AEFB-37BFAE7BFB70}" sibTransId="{D942D3F9-A823-44EF-96A4-D81B97165334}"/>
    <dgm:cxn modelId="{9FFF45F7-8FCE-4A44-87DB-CA13F62A8257}" srcId="{6D0B9DD1-E7BB-42E9-B15B-6B19FCA8C49A}" destId="{3BD828CF-E885-4598-93DB-18163E693080}" srcOrd="0" destOrd="0" parTransId="{DB95EC3F-B657-4160-9DC1-B9F028A3C147}" sibTransId="{1A2CF7F8-4FA9-491A-863D-6E177C73D4AB}"/>
    <dgm:cxn modelId="{796A67A9-BAA7-4A51-A529-263026000487}" type="presOf" srcId="{6D0B9DD1-E7BB-42E9-B15B-6B19FCA8C49A}" destId="{08B62E40-0EA8-4E5D-A54C-856F642A9524}" srcOrd="0" destOrd="0" presId="urn:microsoft.com/office/officeart/2005/8/layout/orgChart1"/>
    <dgm:cxn modelId="{C4A86040-2A99-4F91-89CC-98E2D9F4B5DD}" type="presOf" srcId="{91026B2A-F662-4EF9-BACD-3A0C999493D5}" destId="{1F662D89-7E9B-4823-A117-650993716A0B}" srcOrd="1" destOrd="0" presId="urn:microsoft.com/office/officeart/2005/8/layout/orgChart1"/>
    <dgm:cxn modelId="{A485EEEB-5935-47CE-867F-9ADD6DE6D59E}" type="presOf" srcId="{91026B2A-F662-4EF9-BACD-3A0C999493D5}" destId="{5935FDFA-CCDF-409F-BEC9-211CBE1D3635}" srcOrd="0" destOrd="0" presId="urn:microsoft.com/office/officeart/2005/8/layout/orgChart1"/>
    <dgm:cxn modelId="{86F564F6-BC31-4E37-AC39-3D017D26D9EB}" type="presOf" srcId="{67A7E12C-4A6D-495B-AEFB-37BFAE7BFB70}" destId="{E7E997B0-4559-4434-B286-AB1576E9EF40}" srcOrd="0" destOrd="0" presId="urn:microsoft.com/office/officeart/2005/8/layout/orgChart1"/>
    <dgm:cxn modelId="{54EDB96D-A47F-472A-89B3-2E442C6AF37A}" type="presOf" srcId="{F2DBE3B1-7395-44D5-888B-02A9D687539D}" destId="{348E4A6D-9B60-4A37-AAF2-65552913C777}" srcOrd="1" destOrd="0" presId="urn:microsoft.com/office/officeart/2005/8/layout/orgChart1"/>
    <dgm:cxn modelId="{68301D6A-ECC7-455E-9355-219F4753984A}" type="presParOf" srcId="{08B62E40-0EA8-4E5D-A54C-856F642A9524}" destId="{9DF58B4B-D64A-4B25-86E0-BF153F61E127}" srcOrd="0" destOrd="0" presId="urn:microsoft.com/office/officeart/2005/8/layout/orgChart1"/>
    <dgm:cxn modelId="{F8480083-F9AA-48CD-A800-B1734395EF4F}" type="presParOf" srcId="{9DF58B4B-D64A-4B25-86E0-BF153F61E127}" destId="{03F8D109-2401-4DCA-A5CA-7C71697A7F9D}" srcOrd="0" destOrd="0" presId="urn:microsoft.com/office/officeart/2005/8/layout/orgChart1"/>
    <dgm:cxn modelId="{E8AD927A-04AC-4420-9C50-30A0601F8D6D}" type="presParOf" srcId="{03F8D109-2401-4DCA-A5CA-7C71697A7F9D}" destId="{EDB8893E-F07D-4121-A5B9-C03E5F89F02D}" srcOrd="0" destOrd="0" presId="urn:microsoft.com/office/officeart/2005/8/layout/orgChart1"/>
    <dgm:cxn modelId="{A0D24A38-DAFB-4557-A465-E42117C5F586}" type="presParOf" srcId="{03F8D109-2401-4DCA-A5CA-7C71697A7F9D}" destId="{F8E3C53B-3828-406D-BBED-5F0C6747BDF1}" srcOrd="1" destOrd="0" presId="urn:microsoft.com/office/officeart/2005/8/layout/orgChart1"/>
    <dgm:cxn modelId="{4FEA3E8F-CCA9-409D-9953-2EE625C61AD6}" type="presParOf" srcId="{9DF58B4B-D64A-4B25-86E0-BF153F61E127}" destId="{ECA16013-455C-4A73-91FF-C769A147E550}" srcOrd="1" destOrd="0" presId="urn:microsoft.com/office/officeart/2005/8/layout/orgChart1"/>
    <dgm:cxn modelId="{BEC5360C-FC95-4788-A513-1BF2E3B46169}" type="presParOf" srcId="{ECA16013-455C-4A73-91FF-C769A147E550}" destId="{2A969BC4-7BA0-4ED9-8920-5613475F0581}" srcOrd="0" destOrd="0" presId="urn:microsoft.com/office/officeart/2005/8/layout/orgChart1"/>
    <dgm:cxn modelId="{4D995A66-1CD8-4AF1-90C6-BA957A828AFE}" type="presParOf" srcId="{ECA16013-455C-4A73-91FF-C769A147E550}" destId="{B63E2E0E-7A77-4570-9C32-7EE0469B584A}" srcOrd="1" destOrd="0" presId="urn:microsoft.com/office/officeart/2005/8/layout/orgChart1"/>
    <dgm:cxn modelId="{E1C8CEE0-DCAF-4C4A-B598-F55919FB4418}" type="presParOf" srcId="{B63E2E0E-7A77-4570-9C32-7EE0469B584A}" destId="{AFEA1605-FC90-4347-AF0E-01622E21C417}" srcOrd="0" destOrd="0" presId="urn:microsoft.com/office/officeart/2005/8/layout/orgChart1"/>
    <dgm:cxn modelId="{67A83531-8933-497E-92AA-7A3B7A2603FE}" type="presParOf" srcId="{AFEA1605-FC90-4347-AF0E-01622E21C417}" destId="{5935FDFA-CCDF-409F-BEC9-211CBE1D3635}" srcOrd="0" destOrd="0" presId="urn:microsoft.com/office/officeart/2005/8/layout/orgChart1"/>
    <dgm:cxn modelId="{0D9A5F0A-FFCC-451A-94E4-5E9F21A63D51}" type="presParOf" srcId="{AFEA1605-FC90-4347-AF0E-01622E21C417}" destId="{1F662D89-7E9B-4823-A117-650993716A0B}" srcOrd="1" destOrd="0" presId="urn:microsoft.com/office/officeart/2005/8/layout/orgChart1"/>
    <dgm:cxn modelId="{3A9140E2-4192-480F-AABD-FBD412B834FC}" type="presParOf" srcId="{B63E2E0E-7A77-4570-9C32-7EE0469B584A}" destId="{0C6A8908-5F1C-4664-925F-7FB685ED1020}" srcOrd="1" destOrd="0" presId="urn:microsoft.com/office/officeart/2005/8/layout/orgChart1"/>
    <dgm:cxn modelId="{312029FA-9F3D-40B0-8AD8-A4ED8E6C008C}" type="presParOf" srcId="{0C6A8908-5F1C-4664-925F-7FB685ED1020}" destId="{E7E997B0-4559-4434-B286-AB1576E9EF40}" srcOrd="0" destOrd="0" presId="urn:microsoft.com/office/officeart/2005/8/layout/orgChart1"/>
    <dgm:cxn modelId="{35E62B4E-2022-4AF0-A5A6-EE5CAA56AE2C}" type="presParOf" srcId="{0C6A8908-5F1C-4664-925F-7FB685ED1020}" destId="{BF9A4037-5EB8-4197-88EA-54D2F91D820C}" srcOrd="1" destOrd="0" presId="urn:microsoft.com/office/officeart/2005/8/layout/orgChart1"/>
    <dgm:cxn modelId="{F21520F1-2FC4-43A8-8356-8D81E549B8A1}" type="presParOf" srcId="{BF9A4037-5EB8-4197-88EA-54D2F91D820C}" destId="{02B0613F-395E-438E-82DB-DA597C4AA9B8}" srcOrd="0" destOrd="0" presId="urn:microsoft.com/office/officeart/2005/8/layout/orgChart1"/>
    <dgm:cxn modelId="{57526245-DD42-4A7F-9138-A31C674226F7}" type="presParOf" srcId="{02B0613F-395E-438E-82DB-DA597C4AA9B8}" destId="{AD742292-6350-462B-AFB8-4CDF5010881E}" srcOrd="0" destOrd="0" presId="urn:microsoft.com/office/officeart/2005/8/layout/orgChart1"/>
    <dgm:cxn modelId="{9F322D70-2865-43DF-BA92-08738215CF87}" type="presParOf" srcId="{02B0613F-395E-438E-82DB-DA597C4AA9B8}" destId="{348E4A6D-9B60-4A37-AAF2-65552913C777}" srcOrd="1" destOrd="0" presId="urn:microsoft.com/office/officeart/2005/8/layout/orgChart1"/>
    <dgm:cxn modelId="{22CBE5A2-E9AF-4BA6-A3B8-9466974E8037}" type="presParOf" srcId="{BF9A4037-5EB8-4197-88EA-54D2F91D820C}" destId="{0254645F-3ECB-48EC-837D-056703519C09}" srcOrd="1" destOrd="0" presId="urn:microsoft.com/office/officeart/2005/8/layout/orgChart1"/>
    <dgm:cxn modelId="{5C99A9AD-1905-4189-A35A-FBBA1B7B9BB4}" type="presParOf" srcId="{BF9A4037-5EB8-4197-88EA-54D2F91D820C}" destId="{2C345570-58DE-4877-AE3D-D626EEEB9589}" srcOrd="2" destOrd="0" presId="urn:microsoft.com/office/officeart/2005/8/layout/orgChart1"/>
    <dgm:cxn modelId="{3E5BFBDB-FA07-4DBA-A858-F1B384109C4E}" type="presParOf" srcId="{B63E2E0E-7A77-4570-9C32-7EE0469B584A}" destId="{D15F4F89-5499-4254-A2E8-3FE091F3A602}" srcOrd="2" destOrd="0" presId="urn:microsoft.com/office/officeart/2005/8/layout/orgChart1"/>
    <dgm:cxn modelId="{D207F6B7-1EF1-4D38-8B53-D4A441E3C8FD}" type="presParOf" srcId="{ECA16013-455C-4A73-91FF-C769A147E550}" destId="{5FB467E0-336C-4D49-A649-9ACE8F70F1A4}" srcOrd="2" destOrd="0" presId="urn:microsoft.com/office/officeart/2005/8/layout/orgChart1"/>
    <dgm:cxn modelId="{074028AE-E8A3-44E1-8270-57914D64E3FB}" type="presParOf" srcId="{ECA16013-455C-4A73-91FF-C769A147E550}" destId="{38C62463-D37D-49F0-A3B7-E54FBF65E7C3}" srcOrd="3" destOrd="0" presId="urn:microsoft.com/office/officeart/2005/8/layout/orgChart1"/>
    <dgm:cxn modelId="{4D14FBD9-6522-4EDE-B201-ABD8A31B58EE}" type="presParOf" srcId="{38C62463-D37D-49F0-A3B7-E54FBF65E7C3}" destId="{CF805485-219F-4345-8E95-F95068F3CBA8}" srcOrd="0" destOrd="0" presId="urn:microsoft.com/office/officeart/2005/8/layout/orgChart1"/>
    <dgm:cxn modelId="{3AAC15CE-6AB1-4004-B3FD-71D43E6B1580}" type="presParOf" srcId="{CF805485-219F-4345-8E95-F95068F3CBA8}" destId="{BD7DB671-7CE7-4FED-8DD5-A2B4921599B3}" srcOrd="0" destOrd="0" presId="urn:microsoft.com/office/officeart/2005/8/layout/orgChart1"/>
    <dgm:cxn modelId="{8F6108BA-9CE2-4D5C-AC19-516F2318AA52}" type="presParOf" srcId="{CF805485-219F-4345-8E95-F95068F3CBA8}" destId="{4A88A2D9-A0C3-447D-A00A-C4E0B64DECDB}" srcOrd="1" destOrd="0" presId="urn:microsoft.com/office/officeart/2005/8/layout/orgChart1"/>
    <dgm:cxn modelId="{5C9A9F53-3E6B-4047-BAB0-F1DC9FB0AE16}" type="presParOf" srcId="{38C62463-D37D-49F0-A3B7-E54FBF65E7C3}" destId="{1ABAAA49-91F2-4B4D-B201-36396B5A0A6B}" srcOrd="1" destOrd="0" presId="urn:microsoft.com/office/officeart/2005/8/layout/orgChart1"/>
    <dgm:cxn modelId="{26248712-4FED-4FAF-B141-12960A8BB7CE}" type="presParOf" srcId="{1ABAAA49-91F2-4B4D-B201-36396B5A0A6B}" destId="{A70C998A-AB28-4656-9B90-273A27226A8A}" srcOrd="0" destOrd="0" presId="urn:microsoft.com/office/officeart/2005/8/layout/orgChart1"/>
    <dgm:cxn modelId="{B7545623-3A9A-4EF3-8DD7-BA457720A8B2}" type="presParOf" srcId="{1ABAAA49-91F2-4B4D-B201-36396B5A0A6B}" destId="{9DB62E7E-9DF4-4A38-8A10-959F0D4EE75E}" srcOrd="1" destOrd="0" presId="urn:microsoft.com/office/officeart/2005/8/layout/orgChart1"/>
    <dgm:cxn modelId="{D136C93D-3B3A-4AF9-8AC6-2927586BFB26}" type="presParOf" srcId="{9DB62E7E-9DF4-4A38-8A10-959F0D4EE75E}" destId="{80789BCE-3D3B-4CEC-8950-4A02637EAE7D}" srcOrd="0" destOrd="0" presId="urn:microsoft.com/office/officeart/2005/8/layout/orgChart1"/>
    <dgm:cxn modelId="{4958486A-2C88-4CD8-B801-9DDBA84606D3}" type="presParOf" srcId="{80789BCE-3D3B-4CEC-8950-4A02637EAE7D}" destId="{0C437A37-F8AA-4FF4-9CC7-2DC41552EFCE}" srcOrd="0" destOrd="0" presId="urn:microsoft.com/office/officeart/2005/8/layout/orgChart1"/>
    <dgm:cxn modelId="{5B0A67CF-F7B8-4442-8627-5CC046639EC5}" type="presParOf" srcId="{80789BCE-3D3B-4CEC-8950-4A02637EAE7D}" destId="{5D017021-AB1A-4C13-A77E-BF8040EF5385}" srcOrd="1" destOrd="0" presId="urn:microsoft.com/office/officeart/2005/8/layout/orgChart1"/>
    <dgm:cxn modelId="{7F7F2477-2789-4B74-8812-4EE6A304B844}" type="presParOf" srcId="{9DB62E7E-9DF4-4A38-8A10-959F0D4EE75E}" destId="{786ED966-1671-4B30-835D-6ABFE67E6EB7}" srcOrd="1" destOrd="0" presId="urn:microsoft.com/office/officeart/2005/8/layout/orgChart1"/>
    <dgm:cxn modelId="{DA49508C-448B-4241-817A-3FC86F6E9CE8}" type="presParOf" srcId="{9DB62E7E-9DF4-4A38-8A10-959F0D4EE75E}" destId="{9F9637D1-5CB8-40A8-A677-A3D441BE8DE6}" srcOrd="2" destOrd="0" presId="urn:microsoft.com/office/officeart/2005/8/layout/orgChart1"/>
    <dgm:cxn modelId="{AC16FB71-8387-41D4-9F4A-0C28847CD7C8}" type="presParOf" srcId="{38C62463-D37D-49F0-A3B7-E54FBF65E7C3}" destId="{D7D34F64-142D-48AA-B47A-F614C35B2DF8}" srcOrd="2" destOrd="0" presId="urn:microsoft.com/office/officeart/2005/8/layout/orgChart1"/>
    <dgm:cxn modelId="{CE508D99-97DD-40CE-B8E9-3C998D01EE7B}" type="presParOf" srcId="{9DF58B4B-D64A-4B25-86E0-BF153F61E127}" destId="{55F48790-FC33-4B55-B781-9C4C91EAB9E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D93A51-8516-4BB3-86D8-0FD50A94799E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6FCEF47-6214-445C-8F42-5D9E04E3E485}">
      <dgm:prSet custT="1"/>
      <dgm:spPr/>
      <dgm:t>
        <a:bodyPr/>
        <a:lstStyle/>
        <a:p>
          <a:pPr rtl="0"/>
          <a:endParaRPr lang="en-US" sz="1800" dirty="0"/>
        </a:p>
      </dgm:t>
    </dgm:pt>
    <dgm:pt modelId="{444B1AC2-F82F-4C19-8512-99DB84D1D3FE}" type="parTrans" cxnId="{01AFF504-8546-40B8-9406-8F0F052B0FD2}">
      <dgm:prSet/>
      <dgm:spPr/>
      <dgm:t>
        <a:bodyPr/>
        <a:lstStyle/>
        <a:p>
          <a:endParaRPr lang="en-US" sz="2000"/>
        </a:p>
      </dgm:t>
    </dgm:pt>
    <dgm:pt modelId="{5FD50A93-74EE-4279-92E4-3CE812909B3F}" type="sibTrans" cxnId="{01AFF504-8546-40B8-9406-8F0F052B0FD2}">
      <dgm:prSet/>
      <dgm:spPr/>
      <dgm:t>
        <a:bodyPr/>
        <a:lstStyle/>
        <a:p>
          <a:endParaRPr lang="en-US" sz="2000"/>
        </a:p>
      </dgm:t>
    </dgm:pt>
    <dgm:pt modelId="{407D5EA7-91F8-4496-9633-827F41D0B1CB}">
      <dgm:prSet custT="1"/>
      <dgm:spPr/>
      <dgm:t>
        <a:bodyPr/>
        <a:lstStyle/>
        <a:p>
          <a:pPr rtl="0"/>
          <a:endParaRPr lang="en-US" sz="1800" dirty="0"/>
        </a:p>
      </dgm:t>
    </dgm:pt>
    <dgm:pt modelId="{0A69A1BA-5004-4740-9137-B87DDFF8BA05}" type="parTrans" cxnId="{6565627E-D6F6-4C3B-8986-51C69201259B}">
      <dgm:prSet/>
      <dgm:spPr/>
      <dgm:t>
        <a:bodyPr/>
        <a:lstStyle/>
        <a:p>
          <a:endParaRPr lang="en-US" sz="2000"/>
        </a:p>
      </dgm:t>
    </dgm:pt>
    <dgm:pt modelId="{9A97BF5A-C14A-4F24-A35D-ADC0C63E2E32}" type="sibTrans" cxnId="{6565627E-D6F6-4C3B-8986-51C69201259B}">
      <dgm:prSet/>
      <dgm:spPr/>
      <dgm:t>
        <a:bodyPr/>
        <a:lstStyle/>
        <a:p>
          <a:endParaRPr lang="en-US" sz="2000"/>
        </a:p>
      </dgm:t>
    </dgm:pt>
    <dgm:pt modelId="{3F42FF40-07DD-43F1-AF11-B5C24E537C1D}">
      <dgm:prSet custT="1"/>
      <dgm:spPr/>
      <dgm:t>
        <a:bodyPr/>
        <a:lstStyle/>
        <a:p>
          <a:pPr rtl="0"/>
          <a:endParaRPr lang="en-US" sz="1800" dirty="0"/>
        </a:p>
      </dgm:t>
    </dgm:pt>
    <dgm:pt modelId="{FDF6D6E1-4DBF-4D79-AEBA-A5BBB203B985}" type="parTrans" cxnId="{2C5ACE38-D64F-415D-A7E0-E1FB2B6E657A}">
      <dgm:prSet/>
      <dgm:spPr/>
      <dgm:t>
        <a:bodyPr/>
        <a:lstStyle/>
        <a:p>
          <a:endParaRPr lang="en-US" sz="2000"/>
        </a:p>
      </dgm:t>
    </dgm:pt>
    <dgm:pt modelId="{5D849E38-2DE0-4E36-9929-5596955CB474}" type="sibTrans" cxnId="{2C5ACE38-D64F-415D-A7E0-E1FB2B6E657A}">
      <dgm:prSet/>
      <dgm:spPr/>
      <dgm:t>
        <a:bodyPr/>
        <a:lstStyle/>
        <a:p>
          <a:endParaRPr lang="en-US" sz="2000"/>
        </a:p>
      </dgm:t>
    </dgm:pt>
    <dgm:pt modelId="{BF997BA9-CBAF-4BAA-88ED-FC7E806B7A70}">
      <dgm:prSet custT="1"/>
      <dgm:spPr/>
      <dgm:t>
        <a:bodyPr/>
        <a:lstStyle/>
        <a:p>
          <a:pPr rtl="0"/>
          <a:endParaRPr lang="en-US" sz="1800" dirty="0"/>
        </a:p>
      </dgm:t>
    </dgm:pt>
    <dgm:pt modelId="{0E203A17-7F44-44F3-8751-20430154219B}" type="parTrans" cxnId="{7C79135A-2E50-46D6-AB73-A4A795EBEC74}">
      <dgm:prSet/>
      <dgm:spPr/>
      <dgm:t>
        <a:bodyPr/>
        <a:lstStyle/>
        <a:p>
          <a:endParaRPr lang="en-US" sz="2000"/>
        </a:p>
      </dgm:t>
    </dgm:pt>
    <dgm:pt modelId="{0E2C683C-27B8-48DC-A2CD-BE6C75C15B50}" type="sibTrans" cxnId="{7C79135A-2E50-46D6-AB73-A4A795EBEC74}">
      <dgm:prSet/>
      <dgm:spPr/>
      <dgm:t>
        <a:bodyPr/>
        <a:lstStyle/>
        <a:p>
          <a:endParaRPr lang="en-US" sz="2000"/>
        </a:p>
      </dgm:t>
    </dgm:pt>
    <dgm:pt modelId="{AF1639E4-6A2F-4082-9388-54D99477FC79}">
      <dgm:prSet custT="1"/>
      <dgm:spPr/>
      <dgm:t>
        <a:bodyPr/>
        <a:lstStyle/>
        <a:p>
          <a:pPr rtl="0"/>
          <a:endParaRPr lang="en-US" sz="1800" dirty="0"/>
        </a:p>
      </dgm:t>
    </dgm:pt>
    <dgm:pt modelId="{CC431166-ED60-4E8A-BE4D-63FE9E504AC6}" type="parTrans" cxnId="{B2FDCCF5-89EA-4F93-A93A-7A4D9626115D}">
      <dgm:prSet/>
      <dgm:spPr/>
      <dgm:t>
        <a:bodyPr/>
        <a:lstStyle/>
        <a:p>
          <a:endParaRPr lang="en-US" sz="2000"/>
        </a:p>
      </dgm:t>
    </dgm:pt>
    <dgm:pt modelId="{881FE2D9-6E65-4DC0-971D-FA517BE38796}" type="sibTrans" cxnId="{B2FDCCF5-89EA-4F93-A93A-7A4D9626115D}">
      <dgm:prSet/>
      <dgm:spPr/>
      <dgm:t>
        <a:bodyPr/>
        <a:lstStyle/>
        <a:p>
          <a:endParaRPr lang="en-US" sz="2000"/>
        </a:p>
      </dgm:t>
    </dgm:pt>
    <dgm:pt modelId="{8DEA13B2-F830-4111-8A01-583198746B2D}">
      <dgm:prSet custT="1"/>
      <dgm:spPr/>
      <dgm:t>
        <a:bodyPr/>
        <a:lstStyle/>
        <a:p>
          <a:pPr rtl="0"/>
          <a:endParaRPr lang="en-US" sz="1800" dirty="0"/>
        </a:p>
      </dgm:t>
    </dgm:pt>
    <dgm:pt modelId="{C81190D1-F0FD-4F56-862E-70A6451D158B}" type="parTrans" cxnId="{76B57E02-FF50-4395-AE4A-4E13566E6E4A}">
      <dgm:prSet/>
      <dgm:spPr/>
      <dgm:t>
        <a:bodyPr/>
        <a:lstStyle/>
        <a:p>
          <a:endParaRPr lang="en-US" sz="2000"/>
        </a:p>
      </dgm:t>
    </dgm:pt>
    <dgm:pt modelId="{6A931EDF-F88E-4BB6-9EAF-284D0F148A93}" type="sibTrans" cxnId="{76B57E02-FF50-4395-AE4A-4E13566E6E4A}">
      <dgm:prSet/>
      <dgm:spPr/>
      <dgm:t>
        <a:bodyPr/>
        <a:lstStyle/>
        <a:p>
          <a:endParaRPr lang="en-US" sz="2000"/>
        </a:p>
      </dgm:t>
    </dgm:pt>
    <dgm:pt modelId="{D154D6B0-8A42-4A17-BDED-F94BC0C4FC39}">
      <dgm:prSet custT="1"/>
      <dgm:spPr/>
      <dgm:t>
        <a:bodyPr/>
        <a:lstStyle/>
        <a:p>
          <a:pPr rtl="0"/>
          <a:endParaRPr lang="en-US" sz="1800" dirty="0"/>
        </a:p>
      </dgm:t>
    </dgm:pt>
    <dgm:pt modelId="{7DEB8A90-F97A-4F23-95C7-64E38C6F4C96}" type="parTrans" cxnId="{9D6322BC-31EF-4379-B290-5C70228424F6}">
      <dgm:prSet/>
      <dgm:spPr/>
      <dgm:t>
        <a:bodyPr/>
        <a:lstStyle/>
        <a:p>
          <a:endParaRPr lang="en-US" sz="2000"/>
        </a:p>
      </dgm:t>
    </dgm:pt>
    <dgm:pt modelId="{4E7D7638-C348-4DFD-B63E-A7F21CF2B4E2}" type="sibTrans" cxnId="{9D6322BC-31EF-4379-B290-5C70228424F6}">
      <dgm:prSet/>
      <dgm:spPr/>
      <dgm:t>
        <a:bodyPr/>
        <a:lstStyle/>
        <a:p>
          <a:endParaRPr lang="en-US" sz="2000"/>
        </a:p>
      </dgm:t>
    </dgm:pt>
    <dgm:pt modelId="{86B533C7-984E-40B6-ABA8-FD3A3114CACD}" type="pres">
      <dgm:prSet presAssocID="{C6D93A51-8516-4BB3-86D8-0FD50A94799E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A1D5E8-553A-4030-9C2B-F21B83A1BB52}" type="pres">
      <dgm:prSet presAssocID="{C6D93A51-8516-4BB3-86D8-0FD50A94799E}" presName="ellipse1" presStyleLbl="vennNode1" presStyleIdx="0" presStyleCnt="7" custScaleX="116229" custScaleY="119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1DE6D-AFE3-48F2-83A8-137A1611F15B}" type="pres">
      <dgm:prSet presAssocID="{C6D93A51-8516-4BB3-86D8-0FD50A94799E}" presName="ellipse2" presStyleLbl="vennNode1" presStyleIdx="1" presStyleCnt="7" custScaleX="116229" custScaleY="119362" custLinFactNeighborY="17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174D8-674F-4BC3-8CE3-4F368F235F03}" type="pres">
      <dgm:prSet presAssocID="{C6D93A51-8516-4BB3-86D8-0FD50A94799E}" presName="ellipse3" presStyleLbl="vennNode1" presStyleIdx="2" presStyleCnt="7" custScaleX="116229" custScaleY="119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F5585-A8B0-4306-9FAB-40CFB1173B54}" type="pres">
      <dgm:prSet presAssocID="{C6D93A51-8516-4BB3-86D8-0FD50A94799E}" presName="ellipse4" presStyleLbl="vennNode1" presStyleIdx="3" presStyleCnt="7" custScaleX="116229" custScaleY="119362" custLinFactNeighborY="17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6C11F-42E3-4DA9-B512-BCA2DC38DD19}" type="pres">
      <dgm:prSet presAssocID="{C6D93A51-8516-4BB3-86D8-0FD50A94799E}" presName="ellipse5" presStyleLbl="vennNode1" presStyleIdx="4" presStyleCnt="7" custScaleX="116229" custScaleY="119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6852E-5C8A-45D3-9849-04E7CC168317}" type="pres">
      <dgm:prSet presAssocID="{C6D93A51-8516-4BB3-86D8-0FD50A94799E}" presName="ellipse6" presStyleLbl="vennNode1" presStyleIdx="5" presStyleCnt="7" custScaleX="116229" custScaleY="119362" custLinFactNeighborY="17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7240E-359A-4E01-8AE6-5F589FD09D84}" type="pres">
      <dgm:prSet presAssocID="{C6D93A51-8516-4BB3-86D8-0FD50A94799E}" presName="ellipse7" presStyleLbl="vennNode1" presStyleIdx="6" presStyleCnt="7" custScaleX="116229" custScaleY="119362" custLinFactNeighborX="-419" custLinFactNeighborY="1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DC564-2494-46CD-96A9-ECF8DD5AE32E}" type="presOf" srcId="{3F42FF40-07DD-43F1-AF11-B5C24E537C1D}" destId="{936174D8-674F-4BC3-8CE3-4F368F235F03}" srcOrd="0" destOrd="0" presId="urn:microsoft.com/office/officeart/2005/8/layout/rings+Icon"/>
    <dgm:cxn modelId="{76B57E02-FF50-4395-AE4A-4E13566E6E4A}" srcId="{C6D93A51-8516-4BB3-86D8-0FD50A94799E}" destId="{8DEA13B2-F830-4111-8A01-583198746B2D}" srcOrd="5" destOrd="0" parTransId="{C81190D1-F0FD-4F56-862E-70A6451D158B}" sibTransId="{6A931EDF-F88E-4BB6-9EAF-284D0F148A93}"/>
    <dgm:cxn modelId="{2154BADA-6437-4958-97AB-CC786E45ED13}" type="presOf" srcId="{8DEA13B2-F830-4111-8A01-583198746B2D}" destId="{D496852E-5C8A-45D3-9849-04E7CC168317}" srcOrd="0" destOrd="0" presId="urn:microsoft.com/office/officeart/2005/8/layout/rings+Icon"/>
    <dgm:cxn modelId="{B73A51F2-C93D-45A3-AA96-DB24267E36BA}" type="presOf" srcId="{BF997BA9-CBAF-4BAA-88ED-FC7E806B7A70}" destId="{3C8F5585-A8B0-4306-9FAB-40CFB1173B54}" srcOrd="0" destOrd="0" presId="urn:microsoft.com/office/officeart/2005/8/layout/rings+Icon"/>
    <dgm:cxn modelId="{7C79135A-2E50-46D6-AB73-A4A795EBEC74}" srcId="{C6D93A51-8516-4BB3-86D8-0FD50A94799E}" destId="{BF997BA9-CBAF-4BAA-88ED-FC7E806B7A70}" srcOrd="3" destOrd="0" parTransId="{0E203A17-7F44-44F3-8751-20430154219B}" sibTransId="{0E2C683C-27B8-48DC-A2CD-BE6C75C15B50}"/>
    <dgm:cxn modelId="{0A0DF3BF-36F3-4F8F-84BA-4FF375979073}" type="presOf" srcId="{407D5EA7-91F8-4496-9633-827F41D0B1CB}" destId="{E221DE6D-AFE3-48F2-83A8-137A1611F15B}" srcOrd="0" destOrd="0" presId="urn:microsoft.com/office/officeart/2005/8/layout/rings+Icon"/>
    <dgm:cxn modelId="{875F017D-E717-47B8-84AA-240B6F53276B}" type="presOf" srcId="{AF1639E4-6A2F-4082-9388-54D99477FC79}" destId="{7C76C11F-42E3-4DA9-B512-BCA2DC38DD19}" srcOrd="0" destOrd="0" presId="urn:microsoft.com/office/officeart/2005/8/layout/rings+Icon"/>
    <dgm:cxn modelId="{B2FDCCF5-89EA-4F93-A93A-7A4D9626115D}" srcId="{C6D93A51-8516-4BB3-86D8-0FD50A94799E}" destId="{AF1639E4-6A2F-4082-9388-54D99477FC79}" srcOrd="4" destOrd="0" parTransId="{CC431166-ED60-4E8A-BE4D-63FE9E504AC6}" sibTransId="{881FE2D9-6E65-4DC0-971D-FA517BE38796}"/>
    <dgm:cxn modelId="{BDD25561-883E-44D4-B391-133B36EF7CCE}" type="presOf" srcId="{D154D6B0-8A42-4A17-BDED-F94BC0C4FC39}" destId="{CCD7240E-359A-4E01-8AE6-5F589FD09D84}" srcOrd="0" destOrd="0" presId="urn:microsoft.com/office/officeart/2005/8/layout/rings+Icon"/>
    <dgm:cxn modelId="{9D6322BC-31EF-4379-B290-5C70228424F6}" srcId="{C6D93A51-8516-4BB3-86D8-0FD50A94799E}" destId="{D154D6B0-8A42-4A17-BDED-F94BC0C4FC39}" srcOrd="6" destOrd="0" parTransId="{7DEB8A90-F97A-4F23-95C7-64E38C6F4C96}" sibTransId="{4E7D7638-C348-4DFD-B63E-A7F21CF2B4E2}"/>
    <dgm:cxn modelId="{01AFF504-8546-40B8-9406-8F0F052B0FD2}" srcId="{C6D93A51-8516-4BB3-86D8-0FD50A94799E}" destId="{B6FCEF47-6214-445C-8F42-5D9E04E3E485}" srcOrd="0" destOrd="0" parTransId="{444B1AC2-F82F-4C19-8512-99DB84D1D3FE}" sibTransId="{5FD50A93-74EE-4279-92E4-3CE812909B3F}"/>
    <dgm:cxn modelId="{94A9BEC0-288E-460D-A2B7-E4DAB32BD479}" type="presOf" srcId="{C6D93A51-8516-4BB3-86D8-0FD50A94799E}" destId="{86B533C7-984E-40B6-ABA8-FD3A3114CACD}" srcOrd="0" destOrd="0" presId="urn:microsoft.com/office/officeart/2005/8/layout/rings+Icon"/>
    <dgm:cxn modelId="{2C5ACE38-D64F-415D-A7E0-E1FB2B6E657A}" srcId="{C6D93A51-8516-4BB3-86D8-0FD50A94799E}" destId="{3F42FF40-07DD-43F1-AF11-B5C24E537C1D}" srcOrd="2" destOrd="0" parTransId="{FDF6D6E1-4DBF-4D79-AEBA-A5BBB203B985}" sibTransId="{5D849E38-2DE0-4E36-9929-5596955CB474}"/>
    <dgm:cxn modelId="{6565627E-D6F6-4C3B-8986-51C69201259B}" srcId="{C6D93A51-8516-4BB3-86D8-0FD50A94799E}" destId="{407D5EA7-91F8-4496-9633-827F41D0B1CB}" srcOrd="1" destOrd="0" parTransId="{0A69A1BA-5004-4740-9137-B87DDFF8BA05}" sibTransId="{9A97BF5A-C14A-4F24-A35D-ADC0C63E2E32}"/>
    <dgm:cxn modelId="{2E24BD80-0DED-4C35-9052-A545794B19C6}" type="presOf" srcId="{B6FCEF47-6214-445C-8F42-5D9E04E3E485}" destId="{C6A1D5E8-553A-4030-9C2B-F21B83A1BB52}" srcOrd="0" destOrd="0" presId="urn:microsoft.com/office/officeart/2005/8/layout/rings+Icon"/>
    <dgm:cxn modelId="{A8A4CE7E-5A09-446A-95C1-7CA955AF11BC}" type="presParOf" srcId="{86B533C7-984E-40B6-ABA8-FD3A3114CACD}" destId="{C6A1D5E8-553A-4030-9C2B-F21B83A1BB52}" srcOrd="0" destOrd="0" presId="urn:microsoft.com/office/officeart/2005/8/layout/rings+Icon"/>
    <dgm:cxn modelId="{BBFDD899-EFA9-4BAB-A2EF-713EF5069F00}" type="presParOf" srcId="{86B533C7-984E-40B6-ABA8-FD3A3114CACD}" destId="{E221DE6D-AFE3-48F2-83A8-137A1611F15B}" srcOrd="1" destOrd="0" presId="urn:microsoft.com/office/officeart/2005/8/layout/rings+Icon"/>
    <dgm:cxn modelId="{D6388DCE-EA3F-48E0-8BCB-6F9C9910B582}" type="presParOf" srcId="{86B533C7-984E-40B6-ABA8-FD3A3114CACD}" destId="{936174D8-674F-4BC3-8CE3-4F368F235F03}" srcOrd="2" destOrd="0" presId="urn:microsoft.com/office/officeart/2005/8/layout/rings+Icon"/>
    <dgm:cxn modelId="{4E26959A-DE33-4623-AC18-7FDA92B138C3}" type="presParOf" srcId="{86B533C7-984E-40B6-ABA8-FD3A3114CACD}" destId="{3C8F5585-A8B0-4306-9FAB-40CFB1173B54}" srcOrd="3" destOrd="0" presId="urn:microsoft.com/office/officeart/2005/8/layout/rings+Icon"/>
    <dgm:cxn modelId="{4284D41E-C7CC-414B-8F32-BF06704A2720}" type="presParOf" srcId="{86B533C7-984E-40B6-ABA8-FD3A3114CACD}" destId="{7C76C11F-42E3-4DA9-B512-BCA2DC38DD19}" srcOrd="4" destOrd="0" presId="urn:microsoft.com/office/officeart/2005/8/layout/rings+Icon"/>
    <dgm:cxn modelId="{42A9937B-6950-4439-9A23-885D9AEA8F62}" type="presParOf" srcId="{86B533C7-984E-40B6-ABA8-FD3A3114CACD}" destId="{D496852E-5C8A-45D3-9849-04E7CC168317}" srcOrd="5" destOrd="0" presId="urn:microsoft.com/office/officeart/2005/8/layout/rings+Icon"/>
    <dgm:cxn modelId="{CD3C7809-3D6A-4456-9FD8-AA7AB5B5A30A}" type="presParOf" srcId="{86B533C7-984E-40B6-ABA8-FD3A3114CACD}" destId="{CCD7240E-359A-4E01-8AE6-5F589FD09D84}" srcOrd="6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6239C9-4863-4DDD-A33D-2580DD025772}" type="doc">
      <dgm:prSet loTypeId="urn:microsoft.com/office/officeart/2005/8/layout/target3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D18468-4B5F-4A8F-A162-6D714752C0F9}">
      <dgm:prSet/>
      <dgm:spPr/>
      <dgm:t>
        <a:bodyPr/>
        <a:lstStyle/>
        <a:p>
          <a:pPr rtl="0"/>
          <a:endParaRPr lang="en-US" dirty="0"/>
        </a:p>
      </dgm:t>
    </dgm:pt>
    <dgm:pt modelId="{0871B77F-44EA-4A06-AB97-25352552031E}" type="parTrans" cxnId="{42050DF2-5FAB-4947-A920-15EAA3EDC7E7}">
      <dgm:prSet/>
      <dgm:spPr/>
      <dgm:t>
        <a:bodyPr/>
        <a:lstStyle/>
        <a:p>
          <a:endParaRPr lang="en-US"/>
        </a:p>
      </dgm:t>
    </dgm:pt>
    <dgm:pt modelId="{CD8C7035-AF75-4952-AAAC-67CA719F0CCB}" type="sibTrans" cxnId="{42050DF2-5FAB-4947-A920-15EAA3EDC7E7}">
      <dgm:prSet/>
      <dgm:spPr/>
      <dgm:t>
        <a:bodyPr/>
        <a:lstStyle/>
        <a:p>
          <a:endParaRPr lang="en-US"/>
        </a:p>
      </dgm:t>
    </dgm:pt>
    <dgm:pt modelId="{C0420B67-08C4-4E51-B397-9FD08E518892}">
      <dgm:prSet/>
      <dgm:spPr/>
      <dgm:t>
        <a:bodyPr/>
        <a:lstStyle/>
        <a:p>
          <a:pPr rtl="0"/>
          <a:endParaRPr lang="en-US" dirty="0"/>
        </a:p>
      </dgm:t>
    </dgm:pt>
    <dgm:pt modelId="{6AE5C0AD-37E3-4F14-B268-D661CFBEA0E2}" type="parTrans" cxnId="{E14B3471-7950-4EC0-871C-52A7F1B1D1B3}">
      <dgm:prSet/>
      <dgm:spPr/>
      <dgm:t>
        <a:bodyPr/>
        <a:lstStyle/>
        <a:p>
          <a:endParaRPr lang="en-US"/>
        </a:p>
      </dgm:t>
    </dgm:pt>
    <dgm:pt modelId="{E9583A6A-8DCD-4710-9695-8CE3A7BAC49C}" type="sibTrans" cxnId="{E14B3471-7950-4EC0-871C-52A7F1B1D1B3}">
      <dgm:prSet/>
      <dgm:spPr/>
      <dgm:t>
        <a:bodyPr/>
        <a:lstStyle/>
        <a:p>
          <a:endParaRPr lang="en-US"/>
        </a:p>
      </dgm:t>
    </dgm:pt>
    <dgm:pt modelId="{2F022D85-62F0-49A1-8FF2-FA671B6BF09E}" type="pres">
      <dgm:prSet presAssocID="{6D6239C9-4863-4DDD-A33D-2580DD02577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E5C0AD-B0C1-4D13-970F-BDD6BF87DB20}" type="pres">
      <dgm:prSet presAssocID="{97D18468-4B5F-4A8F-A162-6D714752C0F9}" presName="circle1" presStyleLbl="node1" presStyleIdx="0" presStyleCnt="2"/>
      <dgm:spPr/>
      <dgm:t>
        <a:bodyPr/>
        <a:lstStyle/>
        <a:p>
          <a:endParaRPr lang="en-US"/>
        </a:p>
      </dgm:t>
    </dgm:pt>
    <dgm:pt modelId="{1AA71525-BCF6-47B7-9465-DC7E2A86D0BE}" type="pres">
      <dgm:prSet presAssocID="{97D18468-4B5F-4A8F-A162-6D714752C0F9}" presName="space" presStyleCnt="0"/>
      <dgm:spPr/>
      <dgm:t>
        <a:bodyPr/>
        <a:lstStyle/>
        <a:p>
          <a:endParaRPr lang="en-US"/>
        </a:p>
      </dgm:t>
    </dgm:pt>
    <dgm:pt modelId="{EB4ED08F-F241-4C46-9524-4B5B287A47AC}" type="pres">
      <dgm:prSet presAssocID="{97D18468-4B5F-4A8F-A162-6D714752C0F9}" presName="rect1" presStyleLbl="alignAcc1" presStyleIdx="0" presStyleCnt="2"/>
      <dgm:spPr/>
      <dgm:t>
        <a:bodyPr/>
        <a:lstStyle/>
        <a:p>
          <a:endParaRPr lang="en-US"/>
        </a:p>
      </dgm:t>
    </dgm:pt>
    <dgm:pt modelId="{58A7FE74-14E2-4C3D-B43C-BE18B2666E00}" type="pres">
      <dgm:prSet presAssocID="{C0420B67-08C4-4E51-B397-9FD08E518892}" presName="vertSpace2" presStyleLbl="node1" presStyleIdx="0" presStyleCnt="2"/>
      <dgm:spPr/>
      <dgm:t>
        <a:bodyPr/>
        <a:lstStyle/>
        <a:p>
          <a:endParaRPr lang="en-US"/>
        </a:p>
      </dgm:t>
    </dgm:pt>
    <dgm:pt modelId="{B50C9E49-6B07-435C-9EFE-BECD7A0982E6}" type="pres">
      <dgm:prSet presAssocID="{C0420B67-08C4-4E51-B397-9FD08E518892}" presName="circle2" presStyleLbl="node1" presStyleIdx="1" presStyleCnt="2"/>
      <dgm:spPr/>
      <dgm:t>
        <a:bodyPr/>
        <a:lstStyle/>
        <a:p>
          <a:endParaRPr lang="en-US"/>
        </a:p>
      </dgm:t>
    </dgm:pt>
    <dgm:pt modelId="{83829CA3-AA74-487A-A8D0-A1D8A9BB8758}" type="pres">
      <dgm:prSet presAssocID="{C0420B67-08C4-4E51-B397-9FD08E518892}" presName="rect2" presStyleLbl="alignAcc1" presStyleIdx="1" presStyleCnt="2"/>
      <dgm:spPr/>
      <dgm:t>
        <a:bodyPr/>
        <a:lstStyle/>
        <a:p>
          <a:endParaRPr lang="en-US"/>
        </a:p>
      </dgm:t>
    </dgm:pt>
    <dgm:pt modelId="{ADE1794C-05A4-4C5A-B337-C5D1A7E2B5C1}" type="pres">
      <dgm:prSet presAssocID="{97D18468-4B5F-4A8F-A162-6D714752C0F9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BB2A1-12B3-4E58-9FC6-70CE856E4ECB}" type="pres">
      <dgm:prSet presAssocID="{C0420B67-08C4-4E51-B397-9FD08E518892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58E8B4-0D72-456F-ACF1-ADBCD3747643}" type="presOf" srcId="{C0420B67-08C4-4E51-B397-9FD08E518892}" destId="{83829CA3-AA74-487A-A8D0-A1D8A9BB8758}" srcOrd="0" destOrd="0" presId="urn:microsoft.com/office/officeart/2005/8/layout/target3"/>
    <dgm:cxn modelId="{F34AD1E9-E07B-46E7-A623-C7A376458FE1}" type="presOf" srcId="{97D18468-4B5F-4A8F-A162-6D714752C0F9}" destId="{ADE1794C-05A4-4C5A-B337-C5D1A7E2B5C1}" srcOrd="1" destOrd="0" presId="urn:microsoft.com/office/officeart/2005/8/layout/target3"/>
    <dgm:cxn modelId="{0638BA03-12D9-4552-86C9-3BFB3505E62E}" type="presOf" srcId="{97D18468-4B5F-4A8F-A162-6D714752C0F9}" destId="{EB4ED08F-F241-4C46-9524-4B5B287A47AC}" srcOrd="0" destOrd="0" presId="urn:microsoft.com/office/officeart/2005/8/layout/target3"/>
    <dgm:cxn modelId="{95D2A43B-B31F-469D-A073-A3667EC4A3DA}" type="presOf" srcId="{C0420B67-08C4-4E51-B397-9FD08E518892}" destId="{5E4BB2A1-12B3-4E58-9FC6-70CE856E4ECB}" srcOrd="1" destOrd="0" presId="urn:microsoft.com/office/officeart/2005/8/layout/target3"/>
    <dgm:cxn modelId="{460B89A1-EBA4-4EBF-9388-224912CD1ED7}" type="presOf" srcId="{6D6239C9-4863-4DDD-A33D-2580DD025772}" destId="{2F022D85-62F0-49A1-8FF2-FA671B6BF09E}" srcOrd="0" destOrd="0" presId="urn:microsoft.com/office/officeart/2005/8/layout/target3"/>
    <dgm:cxn modelId="{E14B3471-7950-4EC0-871C-52A7F1B1D1B3}" srcId="{6D6239C9-4863-4DDD-A33D-2580DD025772}" destId="{C0420B67-08C4-4E51-B397-9FD08E518892}" srcOrd="1" destOrd="0" parTransId="{6AE5C0AD-37E3-4F14-B268-D661CFBEA0E2}" sibTransId="{E9583A6A-8DCD-4710-9695-8CE3A7BAC49C}"/>
    <dgm:cxn modelId="{42050DF2-5FAB-4947-A920-15EAA3EDC7E7}" srcId="{6D6239C9-4863-4DDD-A33D-2580DD025772}" destId="{97D18468-4B5F-4A8F-A162-6D714752C0F9}" srcOrd="0" destOrd="0" parTransId="{0871B77F-44EA-4A06-AB97-25352552031E}" sibTransId="{CD8C7035-AF75-4952-AAAC-67CA719F0CCB}"/>
    <dgm:cxn modelId="{04C3D472-9C5D-4B11-9C95-CFA69CF1AEED}" type="presParOf" srcId="{2F022D85-62F0-49A1-8FF2-FA671B6BF09E}" destId="{F0E5C0AD-B0C1-4D13-970F-BDD6BF87DB20}" srcOrd="0" destOrd="0" presId="urn:microsoft.com/office/officeart/2005/8/layout/target3"/>
    <dgm:cxn modelId="{AADAF5AF-BA3E-4A15-AA64-00002512187E}" type="presParOf" srcId="{2F022D85-62F0-49A1-8FF2-FA671B6BF09E}" destId="{1AA71525-BCF6-47B7-9465-DC7E2A86D0BE}" srcOrd="1" destOrd="0" presId="urn:microsoft.com/office/officeart/2005/8/layout/target3"/>
    <dgm:cxn modelId="{1E6D6449-839F-43D1-8D6A-C5757B5877FA}" type="presParOf" srcId="{2F022D85-62F0-49A1-8FF2-FA671B6BF09E}" destId="{EB4ED08F-F241-4C46-9524-4B5B287A47AC}" srcOrd="2" destOrd="0" presId="urn:microsoft.com/office/officeart/2005/8/layout/target3"/>
    <dgm:cxn modelId="{F4D411CF-1EB5-4AC3-B815-41FE2C088393}" type="presParOf" srcId="{2F022D85-62F0-49A1-8FF2-FA671B6BF09E}" destId="{58A7FE74-14E2-4C3D-B43C-BE18B2666E00}" srcOrd="3" destOrd="0" presId="urn:microsoft.com/office/officeart/2005/8/layout/target3"/>
    <dgm:cxn modelId="{4A79CD8B-F96A-449A-B7EC-6D701D69FAEC}" type="presParOf" srcId="{2F022D85-62F0-49A1-8FF2-FA671B6BF09E}" destId="{B50C9E49-6B07-435C-9EFE-BECD7A0982E6}" srcOrd="4" destOrd="0" presId="urn:microsoft.com/office/officeart/2005/8/layout/target3"/>
    <dgm:cxn modelId="{75259529-B5AF-4193-80A7-461581A65163}" type="presParOf" srcId="{2F022D85-62F0-49A1-8FF2-FA671B6BF09E}" destId="{83829CA3-AA74-487A-A8D0-A1D8A9BB8758}" srcOrd="5" destOrd="0" presId="urn:microsoft.com/office/officeart/2005/8/layout/target3"/>
    <dgm:cxn modelId="{AD78681C-0EE3-4584-A6BD-00BA1F139C47}" type="presParOf" srcId="{2F022D85-62F0-49A1-8FF2-FA671B6BF09E}" destId="{ADE1794C-05A4-4C5A-B337-C5D1A7E2B5C1}" srcOrd="6" destOrd="0" presId="urn:microsoft.com/office/officeart/2005/8/layout/target3"/>
    <dgm:cxn modelId="{BE0C8AD9-8F77-49CF-ABBE-D1EE69E98F90}" type="presParOf" srcId="{2F022D85-62F0-49A1-8FF2-FA671B6BF09E}" destId="{5E4BB2A1-12B3-4E58-9FC6-70CE856E4ECB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2BA210-98D7-4959-B2DE-87EC354128F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4C310F-3AD9-476A-A94D-037694C4F052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Income Taxes</a:t>
          </a:r>
          <a:endParaRPr lang="en-US" dirty="0"/>
        </a:p>
      </dgm:t>
    </dgm:pt>
    <dgm:pt modelId="{3CB7B10F-3B89-4946-8E2D-54F5AA3B4747}" type="parTrans" cxnId="{43EF0A26-AC38-46AE-AA2E-7F130BA349F0}">
      <dgm:prSet/>
      <dgm:spPr/>
      <dgm:t>
        <a:bodyPr/>
        <a:lstStyle/>
        <a:p>
          <a:endParaRPr lang="en-US"/>
        </a:p>
      </dgm:t>
    </dgm:pt>
    <dgm:pt modelId="{8832179A-1D99-48C8-8A01-48D1F0785999}" type="sibTrans" cxnId="{43EF0A26-AC38-46AE-AA2E-7F130BA349F0}">
      <dgm:prSet/>
      <dgm:spPr/>
      <dgm:t>
        <a:bodyPr/>
        <a:lstStyle/>
        <a:p>
          <a:endParaRPr lang="en-US"/>
        </a:p>
      </dgm:t>
    </dgm:pt>
    <dgm:pt modelId="{09781E32-36CE-4D52-BDBB-49826F26FD0C}">
      <dgm:prSet phldrT="[Text]"/>
      <dgm:spPr/>
      <dgm:t>
        <a:bodyPr/>
        <a:lstStyle/>
        <a:p>
          <a:r>
            <a:rPr lang="en-US" dirty="0" smtClean="0"/>
            <a:t>Federal</a:t>
          </a:r>
          <a:endParaRPr lang="en-US" dirty="0"/>
        </a:p>
      </dgm:t>
    </dgm:pt>
    <dgm:pt modelId="{2C1260C0-64A1-4AA0-A55B-F0BB32B4C768}" type="parTrans" cxnId="{B2508951-3433-4713-BBD2-4B47BB00CD98}">
      <dgm:prSet/>
      <dgm:spPr/>
      <dgm:t>
        <a:bodyPr/>
        <a:lstStyle/>
        <a:p>
          <a:endParaRPr lang="en-US"/>
        </a:p>
      </dgm:t>
    </dgm:pt>
    <dgm:pt modelId="{0C580F27-349C-492F-963F-DFF9237C73D7}" type="sibTrans" cxnId="{B2508951-3433-4713-BBD2-4B47BB00CD98}">
      <dgm:prSet/>
      <dgm:spPr/>
      <dgm:t>
        <a:bodyPr/>
        <a:lstStyle/>
        <a:p>
          <a:endParaRPr lang="en-US"/>
        </a:p>
      </dgm:t>
    </dgm:pt>
    <dgm:pt modelId="{4E6565E6-DB20-46E7-9FDA-57480CB9D2BB}">
      <dgm:prSet phldrT="[Text]"/>
      <dgm:spPr/>
      <dgm:t>
        <a:bodyPr/>
        <a:lstStyle/>
        <a:p>
          <a:r>
            <a:rPr lang="en-US" dirty="0" smtClean="0"/>
            <a:t>State</a:t>
          </a:r>
          <a:endParaRPr lang="en-US" dirty="0"/>
        </a:p>
      </dgm:t>
    </dgm:pt>
    <dgm:pt modelId="{7FF5C1AB-CF94-4F52-9C89-A80288D8E227}" type="parTrans" cxnId="{BB5F9648-B80C-4D2C-9BF9-2BC9FE06335B}">
      <dgm:prSet/>
      <dgm:spPr/>
      <dgm:t>
        <a:bodyPr/>
        <a:lstStyle/>
        <a:p>
          <a:endParaRPr lang="en-US"/>
        </a:p>
      </dgm:t>
    </dgm:pt>
    <dgm:pt modelId="{8E51310F-4D80-47D0-87CE-A69F47D9D286}" type="sibTrans" cxnId="{BB5F9648-B80C-4D2C-9BF9-2BC9FE06335B}">
      <dgm:prSet/>
      <dgm:spPr/>
      <dgm:t>
        <a:bodyPr/>
        <a:lstStyle/>
        <a:p>
          <a:endParaRPr lang="en-US"/>
        </a:p>
      </dgm:t>
    </dgm:pt>
    <dgm:pt modelId="{5309F507-9803-490C-9C9C-88132D966217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Payroll Taxes</a:t>
          </a:r>
          <a:endParaRPr lang="en-US" dirty="0"/>
        </a:p>
      </dgm:t>
    </dgm:pt>
    <dgm:pt modelId="{C9B4A44F-5319-4177-9EF1-72BD1C428778}" type="parTrans" cxnId="{630F2AE6-1E78-4327-9BAC-05FD5C6CEF25}">
      <dgm:prSet/>
      <dgm:spPr/>
      <dgm:t>
        <a:bodyPr/>
        <a:lstStyle/>
        <a:p>
          <a:endParaRPr lang="en-US"/>
        </a:p>
      </dgm:t>
    </dgm:pt>
    <dgm:pt modelId="{8012D022-28FC-4356-8686-8503C7DF770C}" type="sibTrans" cxnId="{630F2AE6-1E78-4327-9BAC-05FD5C6CEF25}">
      <dgm:prSet/>
      <dgm:spPr/>
      <dgm:t>
        <a:bodyPr/>
        <a:lstStyle/>
        <a:p>
          <a:endParaRPr lang="en-US"/>
        </a:p>
      </dgm:t>
    </dgm:pt>
    <dgm:pt modelId="{A97DDC2C-7447-4329-8779-8D0C2DEC3B72}">
      <dgm:prSet phldrT="[Text]"/>
      <dgm:spPr/>
      <dgm:t>
        <a:bodyPr/>
        <a:lstStyle/>
        <a:p>
          <a:r>
            <a:rPr lang="en-US" dirty="0" smtClean="0"/>
            <a:t>Social Security</a:t>
          </a:r>
          <a:endParaRPr lang="en-US" dirty="0"/>
        </a:p>
      </dgm:t>
    </dgm:pt>
    <dgm:pt modelId="{B5ED39B4-00E0-48FF-80D9-8A495E4EEBAF}" type="parTrans" cxnId="{A00FB3B5-284E-451A-A3CD-C06160C1DF01}">
      <dgm:prSet/>
      <dgm:spPr/>
      <dgm:t>
        <a:bodyPr/>
        <a:lstStyle/>
        <a:p>
          <a:endParaRPr lang="en-US"/>
        </a:p>
      </dgm:t>
    </dgm:pt>
    <dgm:pt modelId="{98C30187-B875-4B79-9C8C-949285514B16}" type="sibTrans" cxnId="{A00FB3B5-284E-451A-A3CD-C06160C1DF01}">
      <dgm:prSet/>
      <dgm:spPr/>
      <dgm:t>
        <a:bodyPr/>
        <a:lstStyle/>
        <a:p>
          <a:endParaRPr lang="en-US"/>
        </a:p>
      </dgm:t>
    </dgm:pt>
    <dgm:pt modelId="{EEEACB4C-DBDE-4D1B-A529-0FB94950F3B7}">
      <dgm:prSet phldrT="[Text]"/>
      <dgm:spPr/>
      <dgm:t>
        <a:bodyPr/>
        <a:lstStyle/>
        <a:p>
          <a:r>
            <a:rPr lang="en-US" dirty="0" smtClean="0"/>
            <a:t>Medicare</a:t>
          </a:r>
          <a:endParaRPr lang="en-US" dirty="0"/>
        </a:p>
      </dgm:t>
    </dgm:pt>
    <dgm:pt modelId="{38C9486B-96AE-4D2D-891C-9DA409D85347}" type="parTrans" cxnId="{0E5323D2-733F-4D54-879D-396C4D02334F}">
      <dgm:prSet/>
      <dgm:spPr/>
      <dgm:t>
        <a:bodyPr/>
        <a:lstStyle/>
        <a:p>
          <a:endParaRPr lang="en-US"/>
        </a:p>
      </dgm:t>
    </dgm:pt>
    <dgm:pt modelId="{A247D414-9747-4B20-845C-7FC2F4981FD2}" type="sibTrans" cxnId="{0E5323D2-733F-4D54-879D-396C4D02334F}">
      <dgm:prSet/>
      <dgm:spPr/>
      <dgm:t>
        <a:bodyPr/>
        <a:lstStyle/>
        <a:p>
          <a:endParaRPr lang="en-US"/>
        </a:p>
      </dgm:t>
    </dgm:pt>
    <dgm:pt modelId="{66B118B4-7883-414D-9548-59377AA8BFC5}">
      <dgm:prSet phldrT="[Text]"/>
      <dgm:spPr/>
      <dgm:t>
        <a:bodyPr/>
        <a:lstStyle/>
        <a:p>
          <a:r>
            <a:rPr lang="en-US" dirty="0" smtClean="0"/>
            <a:t>Largest %</a:t>
          </a:r>
          <a:endParaRPr lang="en-US" dirty="0"/>
        </a:p>
      </dgm:t>
    </dgm:pt>
    <dgm:pt modelId="{383AA2EF-8939-4CAA-9CD5-369E022DE8B3}" type="parTrans" cxnId="{7D65FDD6-56FC-494C-813E-88E8076C2A03}">
      <dgm:prSet/>
      <dgm:spPr/>
      <dgm:t>
        <a:bodyPr/>
        <a:lstStyle/>
        <a:p>
          <a:endParaRPr lang="en-US"/>
        </a:p>
      </dgm:t>
    </dgm:pt>
    <dgm:pt modelId="{E1159566-326D-4A19-9DAA-CA5528006531}" type="sibTrans" cxnId="{7D65FDD6-56FC-494C-813E-88E8076C2A03}">
      <dgm:prSet/>
      <dgm:spPr/>
      <dgm:t>
        <a:bodyPr/>
        <a:lstStyle/>
        <a:p>
          <a:endParaRPr lang="en-US"/>
        </a:p>
      </dgm:t>
    </dgm:pt>
    <dgm:pt modelId="{F8F98FAE-37D4-48A3-9FB1-BBF0B1480E0B}" type="pres">
      <dgm:prSet presAssocID="{2D2BA210-98D7-4959-B2DE-87EC354128F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8C17CA-2508-4E0E-A7AB-B75C036EE2E9}" type="pres">
      <dgm:prSet presAssocID="{F44C310F-3AD9-476A-A94D-037694C4F052}" presName="root" presStyleCnt="0"/>
      <dgm:spPr/>
    </dgm:pt>
    <dgm:pt modelId="{B4752C18-4175-4F5E-A1FB-474E8DC1D5F5}" type="pres">
      <dgm:prSet presAssocID="{F44C310F-3AD9-476A-A94D-037694C4F052}" presName="rootComposite" presStyleCnt="0"/>
      <dgm:spPr/>
    </dgm:pt>
    <dgm:pt modelId="{1F976092-A333-478E-BD2E-737B0028F69E}" type="pres">
      <dgm:prSet presAssocID="{F44C310F-3AD9-476A-A94D-037694C4F052}" presName="rootText" presStyleLbl="node1" presStyleIdx="0" presStyleCnt="2"/>
      <dgm:spPr/>
      <dgm:t>
        <a:bodyPr/>
        <a:lstStyle/>
        <a:p>
          <a:endParaRPr lang="en-US"/>
        </a:p>
      </dgm:t>
    </dgm:pt>
    <dgm:pt modelId="{6D4AD90C-8791-4031-BF7C-A84AAB35EDC2}" type="pres">
      <dgm:prSet presAssocID="{F44C310F-3AD9-476A-A94D-037694C4F052}" presName="rootConnector" presStyleLbl="node1" presStyleIdx="0" presStyleCnt="2"/>
      <dgm:spPr/>
      <dgm:t>
        <a:bodyPr/>
        <a:lstStyle/>
        <a:p>
          <a:endParaRPr lang="en-US"/>
        </a:p>
      </dgm:t>
    </dgm:pt>
    <dgm:pt modelId="{5FE1A0BB-680B-49C9-A984-D6A2B53C437C}" type="pres">
      <dgm:prSet presAssocID="{F44C310F-3AD9-476A-A94D-037694C4F052}" presName="childShape" presStyleCnt="0"/>
      <dgm:spPr/>
    </dgm:pt>
    <dgm:pt modelId="{52B081A7-01F2-43AC-8890-3C3D8A4452A3}" type="pres">
      <dgm:prSet presAssocID="{2C1260C0-64A1-4AA0-A55B-F0BB32B4C768}" presName="Name13" presStyleLbl="parChTrans1D2" presStyleIdx="0" presStyleCnt="4"/>
      <dgm:spPr/>
      <dgm:t>
        <a:bodyPr/>
        <a:lstStyle/>
        <a:p>
          <a:endParaRPr lang="en-US"/>
        </a:p>
      </dgm:t>
    </dgm:pt>
    <dgm:pt modelId="{EC98EE24-17AD-4A89-AAD1-EFFE2904E234}" type="pres">
      <dgm:prSet presAssocID="{09781E32-36CE-4D52-BDBB-49826F26FD0C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9FF19-AB0D-458E-BEB3-DB0E16BB9F47}" type="pres">
      <dgm:prSet presAssocID="{7FF5C1AB-CF94-4F52-9C89-A80288D8E227}" presName="Name13" presStyleLbl="parChTrans1D2" presStyleIdx="1" presStyleCnt="4"/>
      <dgm:spPr/>
      <dgm:t>
        <a:bodyPr/>
        <a:lstStyle/>
        <a:p>
          <a:endParaRPr lang="en-US"/>
        </a:p>
      </dgm:t>
    </dgm:pt>
    <dgm:pt modelId="{A3D5A5EC-F0CE-4549-B67B-2E609DE4BEC9}" type="pres">
      <dgm:prSet presAssocID="{4E6565E6-DB20-46E7-9FDA-57480CB9D2B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690DC-D4CC-44B9-B57D-285FE00E9820}" type="pres">
      <dgm:prSet presAssocID="{5309F507-9803-490C-9C9C-88132D966217}" presName="root" presStyleCnt="0"/>
      <dgm:spPr/>
    </dgm:pt>
    <dgm:pt modelId="{0A3A756C-9645-4935-99F7-C6AA7CD7A65E}" type="pres">
      <dgm:prSet presAssocID="{5309F507-9803-490C-9C9C-88132D966217}" presName="rootComposite" presStyleCnt="0"/>
      <dgm:spPr/>
    </dgm:pt>
    <dgm:pt modelId="{625AF2E4-BB90-4194-BECC-7E759070FF54}" type="pres">
      <dgm:prSet presAssocID="{5309F507-9803-490C-9C9C-88132D966217}" presName="rootText" presStyleLbl="node1" presStyleIdx="1" presStyleCnt="2"/>
      <dgm:spPr/>
      <dgm:t>
        <a:bodyPr/>
        <a:lstStyle/>
        <a:p>
          <a:endParaRPr lang="en-US"/>
        </a:p>
      </dgm:t>
    </dgm:pt>
    <dgm:pt modelId="{08848083-07A6-4CE9-B077-630609EA6775}" type="pres">
      <dgm:prSet presAssocID="{5309F507-9803-490C-9C9C-88132D966217}" presName="rootConnector" presStyleLbl="node1" presStyleIdx="1" presStyleCnt="2"/>
      <dgm:spPr/>
      <dgm:t>
        <a:bodyPr/>
        <a:lstStyle/>
        <a:p>
          <a:endParaRPr lang="en-US"/>
        </a:p>
      </dgm:t>
    </dgm:pt>
    <dgm:pt modelId="{DB7E0159-10F2-49EB-A547-20E2F88EE64F}" type="pres">
      <dgm:prSet presAssocID="{5309F507-9803-490C-9C9C-88132D966217}" presName="childShape" presStyleCnt="0"/>
      <dgm:spPr/>
    </dgm:pt>
    <dgm:pt modelId="{D0408C51-3525-40AF-B3DB-5DD14BB94713}" type="pres">
      <dgm:prSet presAssocID="{B5ED39B4-00E0-48FF-80D9-8A495E4EEBAF}" presName="Name13" presStyleLbl="parChTrans1D2" presStyleIdx="2" presStyleCnt="4"/>
      <dgm:spPr/>
      <dgm:t>
        <a:bodyPr/>
        <a:lstStyle/>
        <a:p>
          <a:endParaRPr lang="en-US"/>
        </a:p>
      </dgm:t>
    </dgm:pt>
    <dgm:pt modelId="{626CEEB6-3B8B-433B-A455-EDED23C786D6}" type="pres">
      <dgm:prSet presAssocID="{A97DDC2C-7447-4329-8779-8D0C2DEC3B7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F3B46-FFBC-4F79-8270-FD7A3E78EF24}" type="pres">
      <dgm:prSet presAssocID="{38C9486B-96AE-4D2D-891C-9DA409D85347}" presName="Name13" presStyleLbl="parChTrans1D2" presStyleIdx="3" presStyleCnt="4"/>
      <dgm:spPr/>
      <dgm:t>
        <a:bodyPr/>
        <a:lstStyle/>
        <a:p>
          <a:endParaRPr lang="en-US"/>
        </a:p>
      </dgm:t>
    </dgm:pt>
    <dgm:pt modelId="{59553617-B82C-4541-8BA0-48E86EFADF9D}" type="pres">
      <dgm:prSet presAssocID="{EEEACB4C-DBDE-4D1B-A529-0FB94950F3B7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D60C13-9967-48A6-9E91-DF4642652016}" type="presOf" srcId="{2C1260C0-64A1-4AA0-A55B-F0BB32B4C768}" destId="{52B081A7-01F2-43AC-8890-3C3D8A4452A3}" srcOrd="0" destOrd="0" presId="urn:microsoft.com/office/officeart/2005/8/layout/hierarchy3"/>
    <dgm:cxn modelId="{14479535-1BC9-47D6-BF10-9CA7E67D97F4}" type="presOf" srcId="{38C9486B-96AE-4D2D-891C-9DA409D85347}" destId="{8E8F3B46-FFBC-4F79-8270-FD7A3E78EF24}" srcOrd="0" destOrd="0" presId="urn:microsoft.com/office/officeart/2005/8/layout/hierarchy3"/>
    <dgm:cxn modelId="{5DEB946C-AF44-4037-984F-39E236B8D028}" type="presOf" srcId="{4E6565E6-DB20-46E7-9FDA-57480CB9D2BB}" destId="{A3D5A5EC-F0CE-4549-B67B-2E609DE4BEC9}" srcOrd="0" destOrd="0" presId="urn:microsoft.com/office/officeart/2005/8/layout/hierarchy3"/>
    <dgm:cxn modelId="{43EF0A26-AC38-46AE-AA2E-7F130BA349F0}" srcId="{2D2BA210-98D7-4959-B2DE-87EC354128F3}" destId="{F44C310F-3AD9-476A-A94D-037694C4F052}" srcOrd="0" destOrd="0" parTransId="{3CB7B10F-3B89-4946-8E2D-54F5AA3B4747}" sibTransId="{8832179A-1D99-48C8-8A01-48D1F0785999}"/>
    <dgm:cxn modelId="{32DD7031-566E-4BD0-8770-4B5E7BB7AF8D}" type="presOf" srcId="{09781E32-36CE-4D52-BDBB-49826F26FD0C}" destId="{EC98EE24-17AD-4A89-AAD1-EFFE2904E234}" srcOrd="0" destOrd="0" presId="urn:microsoft.com/office/officeart/2005/8/layout/hierarchy3"/>
    <dgm:cxn modelId="{4DF58B37-540A-4D98-83CE-EF1FEA1B654C}" type="presOf" srcId="{A97DDC2C-7447-4329-8779-8D0C2DEC3B72}" destId="{626CEEB6-3B8B-433B-A455-EDED23C786D6}" srcOrd="0" destOrd="0" presId="urn:microsoft.com/office/officeart/2005/8/layout/hierarchy3"/>
    <dgm:cxn modelId="{7D65FDD6-56FC-494C-813E-88E8076C2A03}" srcId="{09781E32-36CE-4D52-BDBB-49826F26FD0C}" destId="{66B118B4-7883-414D-9548-59377AA8BFC5}" srcOrd="0" destOrd="0" parTransId="{383AA2EF-8939-4CAA-9CD5-369E022DE8B3}" sibTransId="{E1159566-326D-4A19-9DAA-CA5528006531}"/>
    <dgm:cxn modelId="{0E5323D2-733F-4D54-879D-396C4D02334F}" srcId="{5309F507-9803-490C-9C9C-88132D966217}" destId="{EEEACB4C-DBDE-4D1B-A529-0FB94950F3B7}" srcOrd="1" destOrd="0" parTransId="{38C9486B-96AE-4D2D-891C-9DA409D85347}" sibTransId="{A247D414-9747-4B20-845C-7FC2F4981FD2}"/>
    <dgm:cxn modelId="{630F2AE6-1E78-4327-9BAC-05FD5C6CEF25}" srcId="{2D2BA210-98D7-4959-B2DE-87EC354128F3}" destId="{5309F507-9803-490C-9C9C-88132D966217}" srcOrd="1" destOrd="0" parTransId="{C9B4A44F-5319-4177-9EF1-72BD1C428778}" sibTransId="{8012D022-28FC-4356-8686-8503C7DF770C}"/>
    <dgm:cxn modelId="{74EDEEAC-1A89-4843-B1F5-C07274790106}" type="presOf" srcId="{66B118B4-7883-414D-9548-59377AA8BFC5}" destId="{EC98EE24-17AD-4A89-AAD1-EFFE2904E234}" srcOrd="0" destOrd="1" presId="urn:microsoft.com/office/officeart/2005/8/layout/hierarchy3"/>
    <dgm:cxn modelId="{0EE94848-010E-4A32-BD4B-A3568C5DD8E9}" type="presOf" srcId="{5309F507-9803-490C-9C9C-88132D966217}" destId="{08848083-07A6-4CE9-B077-630609EA6775}" srcOrd="1" destOrd="0" presId="urn:microsoft.com/office/officeart/2005/8/layout/hierarchy3"/>
    <dgm:cxn modelId="{D9EAE41B-E809-46CE-BBAE-AEDB20EA6229}" type="presOf" srcId="{F44C310F-3AD9-476A-A94D-037694C4F052}" destId="{6D4AD90C-8791-4031-BF7C-A84AAB35EDC2}" srcOrd="1" destOrd="0" presId="urn:microsoft.com/office/officeart/2005/8/layout/hierarchy3"/>
    <dgm:cxn modelId="{16995739-2B89-43FF-89C1-B03F53333CB4}" type="presOf" srcId="{5309F507-9803-490C-9C9C-88132D966217}" destId="{625AF2E4-BB90-4194-BECC-7E759070FF54}" srcOrd="0" destOrd="0" presId="urn:microsoft.com/office/officeart/2005/8/layout/hierarchy3"/>
    <dgm:cxn modelId="{A00FB3B5-284E-451A-A3CD-C06160C1DF01}" srcId="{5309F507-9803-490C-9C9C-88132D966217}" destId="{A97DDC2C-7447-4329-8779-8D0C2DEC3B72}" srcOrd="0" destOrd="0" parTransId="{B5ED39B4-00E0-48FF-80D9-8A495E4EEBAF}" sibTransId="{98C30187-B875-4B79-9C8C-949285514B16}"/>
    <dgm:cxn modelId="{7AC630AE-37FC-497C-B28D-138AC48E0606}" type="presOf" srcId="{7FF5C1AB-CF94-4F52-9C89-A80288D8E227}" destId="{AA79FF19-AB0D-458E-BEB3-DB0E16BB9F47}" srcOrd="0" destOrd="0" presId="urn:microsoft.com/office/officeart/2005/8/layout/hierarchy3"/>
    <dgm:cxn modelId="{BB5F9648-B80C-4D2C-9BF9-2BC9FE06335B}" srcId="{F44C310F-3AD9-476A-A94D-037694C4F052}" destId="{4E6565E6-DB20-46E7-9FDA-57480CB9D2BB}" srcOrd="1" destOrd="0" parTransId="{7FF5C1AB-CF94-4F52-9C89-A80288D8E227}" sibTransId="{8E51310F-4D80-47D0-87CE-A69F47D9D286}"/>
    <dgm:cxn modelId="{B8DC6B43-FF70-43C1-955D-3F68A1F30C25}" type="presOf" srcId="{EEEACB4C-DBDE-4D1B-A529-0FB94950F3B7}" destId="{59553617-B82C-4541-8BA0-48E86EFADF9D}" srcOrd="0" destOrd="0" presId="urn:microsoft.com/office/officeart/2005/8/layout/hierarchy3"/>
    <dgm:cxn modelId="{B2508951-3433-4713-BBD2-4B47BB00CD98}" srcId="{F44C310F-3AD9-476A-A94D-037694C4F052}" destId="{09781E32-36CE-4D52-BDBB-49826F26FD0C}" srcOrd="0" destOrd="0" parTransId="{2C1260C0-64A1-4AA0-A55B-F0BB32B4C768}" sibTransId="{0C580F27-349C-492F-963F-DFF9237C73D7}"/>
    <dgm:cxn modelId="{98A09A95-6D61-4622-84D4-B8DFCB2DD7BF}" type="presOf" srcId="{2D2BA210-98D7-4959-B2DE-87EC354128F3}" destId="{F8F98FAE-37D4-48A3-9FB1-BBF0B1480E0B}" srcOrd="0" destOrd="0" presId="urn:microsoft.com/office/officeart/2005/8/layout/hierarchy3"/>
    <dgm:cxn modelId="{21D39566-F8E9-488E-9068-22C1089AF4DA}" type="presOf" srcId="{F44C310F-3AD9-476A-A94D-037694C4F052}" destId="{1F976092-A333-478E-BD2E-737B0028F69E}" srcOrd="0" destOrd="0" presId="urn:microsoft.com/office/officeart/2005/8/layout/hierarchy3"/>
    <dgm:cxn modelId="{2C2C8E9D-00D4-4A16-B16F-7774A280BB50}" type="presOf" srcId="{B5ED39B4-00E0-48FF-80D9-8A495E4EEBAF}" destId="{D0408C51-3525-40AF-B3DB-5DD14BB94713}" srcOrd="0" destOrd="0" presId="urn:microsoft.com/office/officeart/2005/8/layout/hierarchy3"/>
    <dgm:cxn modelId="{93BDF669-0C4E-4C39-802C-C3DED8A9A91D}" type="presParOf" srcId="{F8F98FAE-37D4-48A3-9FB1-BBF0B1480E0B}" destId="{BE8C17CA-2508-4E0E-A7AB-B75C036EE2E9}" srcOrd="0" destOrd="0" presId="urn:microsoft.com/office/officeart/2005/8/layout/hierarchy3"/>
    <dgm:cxn modelId="{886B9E0B-3C11-4020-BC34-CCC691DA4D75}" type="presParOf" srcId="{BE8C17CA-2508-4E0E-A7AB-B75C036EE2E9}" destId="{B4752C18-4175-4F5E-A1FB-474E8DC1D5F5}" srcOrd="0" destOrd="0" presId="urn:microsoft.com/office/officeart/2005/8/layout/hierarchy3"/>
    <dgm:cxn modelId="{8A62B9B9-8C85-492D-BD25-38918F08F05E}" type="presParOf" srcId="{B4752C18-4175-4F5E-A1FB-474E8DC1D5F5}" destId="{1F976092-A333-478E-BD2E-737B0028F69E}" srcOrd="0" destOrd="0" presId="urn:microsoft.com/office/officeart/2005/8/layout/hierarchy3"/>
    <dgm:cxn modelId="{38D715B9-EC2F-45D1-94EB-6F1A324FD436}" type="presParOf" srcId="{B4752C18-4175-4F5E-A1FB-474E8DC1D5F5}" destId="{6D4AD90C-8791-4031-BF7C-A84AAB35EDC2}" srcOrd="1" destOrd="0" presId="urn:microsoft.com/office/officeart/2005/8/layout/hierarchy3"/>
    <dgm:cxn modelId="{48DA7F82-C143-48E2-A38A-76E40CD63356}" type="presParOf" srcId="{BE8C17CA-2508-4E0E-A7AB-B75C036EE2E9}" destId="{5FE1A0BB-680B-49C9-A984-D6A2B53C437C}" srcOrd="1" destOrd="0" presId="urn:microsoft.com/office/officeart/2005/8/layout/hierarchy3"/>
    <dgm:cxn modelId="{DB0AE6EF-0EC5-461E-97E0-147102DD9214}" type="presParOf" srcId="{5FE1A0BB-680B-49C9-A984-D6A2B53C437C}" destId="{52B081A7-01F2-43AC-8890-3C3D8A4452A3}" srcOrd="0" destOrd="0" presId="urn:microsoft.com/office/officeart/2005/8/layout/hierarchy3"/>
    <dgm:cxn modelId="{567C9F7A-27C0-4B13-ADFB-FB4FE3171D25}" type="presParOf" srcId="{5FE1A0BB-680B-49C9-A984-D6A2B53C437C}" destId="{EC98EE24-17AD-4A89-AAD1-EFFE2904E234}" srcOrd="1" destOrd="0" presId="urn:microsoft.com/office/officeart/2005/8/layout/hierarchy3"/>
    <dgm:cxn modelId="{33DCAE4D-EA0E-44E5-BF3F-97268A684AF3}" type="presParOf" srcId="{5FE1A0BB-680B-49C9-A984-D6A2B53C437C}" destId="{AA79FF19-AB0D-458E-BEB3-DB0E16BB9F47}" srcOrd="2" destOrd="0" presId="urn:microsoft.com/office/officeart/2005/8/layout/hierarchy3"/>
    <dgm:cxn modelId="{0C79020F-2C9D-4C03-B354-18E34B1B3BA5}" type="presParOf" srcId="{5FE1A0BB-680B-49C9-A984-D6A2B53C437C}" destId="{A3D5A5EC-F0CE-4549-B67B-2E609DE4BEC9}" srcOrd="3" destOrd="0" presId="urn:microsoft.com/office/officeart/2005/8/layout/hierarchy3"/>
    <dgm:cxn modelId="{408E018A-CA6B-4874-8D25-D89D675B9CC4}" type="presParOf" srcId="{F8F98FAE-37D4-48A3-9FB1-BBF0B1480E0B}" destId="{813690DC-D4CC-44B9-B57D-285FE00E9820}" srcOrd="1" destOrd="0" presId="urn:microsoft.com/office/officeart/2005/8/layout/hierarchy3"/>
    <dgm:cxn modelId="{BD51339A-D1B4-48A5-9F9B-8BE265469E6B}" type="presParOf" srcId="{813690DC-D4CC-44B9-B57D-285FE00E9820}" destId="{0A3A756C-9645-4935-99F7-C6AA7CD7A65E}" srcOrd="0" destOrd="0" presId="urn:microsoft.com/office/officeart/2005/8/layout/hierarchy3"/>
    <dgm:cxn modelId="{579EB4D4-0006-46A5-AD8D-E6BF80994CBF}" type="presParOf" srcId="{0A3A756C-9645-4935-99F7-C6AA7CD7A65E}" destId="{625AF2E4-BB90-4194-BECC-7E759070FF54}" srcOrd="0" destOrd="0" presId="urn:microsoft.com/office/officeart/2005/8/layout/hierarchy3"/>
    <dgm:cxn modelId="{40AA0AC1-489C-4841-9C22-5111A46D6FA4}" type="presParOf" srcId="{0A3A756C-9645-4935-99F7-C6AA7CD7A65E}" destId="{08848083-07A6-4CE9-B077-630609EA6775}" srcOrd="1" destOrd="0" presId="urn:microsoft.com/office/officeart/2005/8/layout/hierarchy3"/>
    <dgm:cxn modelId="{3F9842F7-91E0-44B6-A7ED-49690C27AF20}" type="presParOf" srcId="{813690DC-D4CC-44B9-B57D-285FE00E9820}" destId="{DB7E0159-10F2-49EB-A547-20E2F88EE64F}" srcOrd="1" destOrd="0" presId="urn:microsoft.com/office/officeart/2005/8/layout/hierarchy3"/>
    <dgm:cxn modelId="{8B886052-66DC-4CB6-8292-A79693DFA901}" type="presParOf" srcId="{DB7E0159-10F2-49EB-A547-20E2F88EE64F}" destId="{D0408C51-3525-40AF-B3DB-5DD14BB94713}" srcOrd="0" destOrd="0" presId="urn:microsoft.com/office/officeart/2005/8/layout/hierarchy3"/>
    <dgm:cxn modelId="{1EE87163-F602-4A2F-BBC7-BAF498D09CA8}" type="presParOf" srcId="{DB7E0159-10F2-49EB-A547-20E2F88EE64F}" destId="{626CEEB6-3B8B-433B-A455-EDED23C786D6}" srcOrd="1" destOrd="0" presId="urn:microsoft.com/office/officeart/2005/8/layout/hierarchy3"/>
    <dgm:cxn modelId="{6FB7DBD7-D14A-47C9-9B0C-C7B4AD5BECEA}" type="presParOf" srcId="{DB7E0159-10F2-49EB-A547-20E2F88EE64F}" destId="{8E8F3B46-FFBC-4F79-8270-FD7A3E78EF24}" srcOrd="2" destOrd="0" presId="urn:microsoft.com/office/officeart/2005/8/layout/hierarchy3"/>
    <dgm:cxn modelId="{F238CAF3-6A3E-4D6C-A22C-0D131F6081A3}" type="presParOf" srcId="{DB7E0159-10F2-49EB-A547-20E2F88EE64F}" destId="{59553617-B82C-4541-8BA0-48E86EFADF9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012C96-1856-4623-B8BC-6A6C0D5B6DF9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752347-372C-4B9A-8039-42F06159FA58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294EEAB1-00E9-4AEC-8055-DA1060A14348}" type="parTrans" cxnId="{30367231-00AA-49AE-A6A3-44EA14E9E80F}">
      <dgm:prSet/>
      <dgm:spPr/>
      <dgm:t>
        <a:bodyPr/>
        <a:lstStyle/>
        <a:p>
          <a:endParaRPr lang="en-US"/>
        </a:p>
      </dgm:t>
    </dgm:pt>
    <dgm:pt modelId="{6B4E8F1A-99F1-49AB-B581-6FE9EF155A38}" type="sibTrans" cxnId="{30367231-00AA-49AE-A6A3-44EA14E9E80F}">
      <dgm:prSet/>
      <dgm:spPr/>
      <dgm:t>
        <a:bodyPr/>
        <a:lstStyle/>
        <a:p>
          <a:endParaRPr lang="en-US"/>
        </a:p>
      </dgm:t>
    </dgm:pt>
    <dgm:pt modelId="{B6ED21B3-338D-41CC-9FF0-053CD915371E}">
      <dgm:prSet phldrT="[Text]"/>
      <dgm:spPr/>
      <dgm:t>
        <a:bodyPr/>
        <a:lstStyle/>
        <a:p>
          <a:r>
            <a:rPr lang="en-US" dirty="0" smtClean="0"/>
            <a:t>Tax charged</a:t>
          </a:r>
          <a:endParaRPr lang="en-US" dirty="0"/>
        </a:p>
      </dgm:t>
    </dgm:pt>
    <dgm:pt modelId="{FC3F5361-8578-4190-9A2D-66DF39095E56}" type="parTrans" cxnId="{0B7CCD6D-9D9C-4F19-8299-A45F2C1A988A}">
      <dgm:prSet/>
      <dgm:spPr/>
      <dgm:t>
        <a:bodyPr/>
        <a:lstStyle/>
        <a:p>
          <a:endParaRPr lang="en-US"/>
        </a:p>
      </dgm:t>
    </dgm:pt>
    <dgm:pt modelId="{4BC1D3D0-298F-41B4-B6C5-FBCDE7E4F4E6}" type="sibTrans" cxnId="{0B7CCD6D-9D9C-4F19-8299-A45F2C1A988A}">
      <dgm:prSet/>
      <dgm:spPr/>
      <dgm:t>
        <a:bodyPr/>
        <a:lstStyle/>
        <a:p>
          <a:endParaRPr lang="en-US"/>
        </a:p>
      </dgm:t>
    </dgm:pt>
    <dgm:pt modelId="{9E65DB7D-C596-4057-B553-42E45C21CC25}">
      <dgm:prSet phldrT="[Text]"/>
      <dgm:spPr/>
      <dgm:t>
        <a:bodyPr/>
        <a:lstStyle/>
        <a:p>
          <a:endParaRPr lang="en-US" dirty="0"/>
        </a:p>
      </dgm:t>
    </dgm:pt>
    <dgm:pt modelId="{4F61673B-2D8F-44E2-AA10-84FAC6A1911B}" type="parTrans" cxnId="{2EFC7E32-CCAD-4FAA-9905-88553F965E1F}">
      <dgm:prSet/>
      <dgm:spPr/>
      <dgm:t>
        <a:bodyPr/>
        <a:lstStyle/>
        <a:p>
          <a:endParaRPr lang="en-US"/>
        </a:p>
      </dgm:t>
    </dgm:pt>
    <dgm:pt modelId="{AA1765FC-A60D-4A1D-AE59-08A3065AEB3F}" type="sibTrans" cxnId="{2EFC7E32-CCAD-4FAA-9905-88553F965E1F}">
      <dgm:prSet/>
      <dgm:spPr/>
      <dgm:t>
        <a:bodyPr/>
        <a:lstStyle/>
        <a:p>
          <a:endParaRPr lang="en-US"/>
        </a:p>
      </dgm:t>
    </dgm:pt>
    <dgm:pt modelId="{46BDA1BB-BAB2-47E2-97DF-C880AFE8FFA2}">
      <dgm:prSet phldrT="[Text]"/>
      <dgm:spPr/>
      <dgm:t>
        <a:bodyPr/>
        <a:lstStyle/>
        <a:p>
          <a:endParaRPr lang="en-US" dirty="0"/>
        </a:p>
      </dgm:t>
    </dgm:pt>
    <dgm:pt modelId="{EC479FC4-14C6-41F8-8020-83BE50A0ECCF}" type="parTrans" cxnId="{E0E3645E-18B5-42A1-9FA9-F05D901F0ED1}">
      <dgm:prSet/>
      <dgm:spPr/>
      <dgm:t>
        <a:bodyPr/>
        <a:lstStyle/>
        <a:p>
          <a:endParaRPr lang="en-US"/>
        </a:p>
      </dgm:t>
    </dgm:pt>
    <dgm:pt modelId="{BBBAE882-2B15-4765-B296-0BCFEBBCBF5C}" type="sibTrans" cxnId="{E0E3645E-18B5-42A1-9FA9-F05D901F0ED1}">
      <dgm:prSet/>
      <dgm:spPr/>
      <dgm:t>
        <a:bodyPr/>
        <a:lstStyle/>
        <a:p>
          <a:endParaRPr lang="en-US"/>
        </a:p>
      </dgm:t>
    </dgm:pt>
    <dgm:pt modelId="{36A56ECB-3955-41A3-8FD6-54DB72E86955}">
      <dgm:prSet phldrT="[Text]"/>
      <dgm:spPr/>
      <dgm:t>
        <a:bodyPr/>
        <a:lstStyle/>
        <a:p>
          <a:endParaRPr lang="en-US" dirty="0"/>
        </a:p>
      </dgm:t>
    </dgm:pt>
    <dgm:pt modelId="{93D25AEA-620F-4F76-8530-009AD6975450}" type="parTrans" cxnId="{F1A56113-23B8-45B7-8D59-81F2A4FF0F75}">
      <dgm:prSet/>
      <dgm:spPr/>
      <dgm:t>
        <a:bodyPr/>
        <a:lstStyle/>
        <a:p>
          <a:endParaRPr lang="en-US"/>
        </a:p>
      </dgm:t>
    </dgm:pt>
    <dgm:pt modelId="{9397C62B-236A-4996-820A-67EF6BE2EC55}" type="sibTrans" cxnId="{F1A56113-23B8-45B7-8D59-81F2A4FF0F75}">
      <dgm:prSet/>
      <dgm:spPr/>
      <dgm:t>
        <a:bodyPr/>
        <a:lstStyle/>
        <a:p>
          <a:endParaRPr lang="en-US"/>
        </a:p>
      </dgm:t>
    </dgm:pt>
    <dgm:pt modelId="{85FA2AA2-4127-458F-9B49-3F378E2420DC}">
      <dgm:prSet phldrT="[Text]"/>
      <dgm:spPr/>
      <dgm:t>
        <a:bodyPr/>
        <a:lstStyle/>
        <a:p>
          <a:endParaRPr lang="en-US" dirty="0"/>
        </a:p>
      </dgm:t>
    </dgm:pt>
    <dgm:pt modelId="{FED16AB1-BD8A-48C0-8ACF-97535B89816F}" type="parTrans" cxnId="{BCD06F90-BF61-447B-974C-2BD8F3A6CF83}">
      <dgm:prSet/>
      <dgm:spPr/>
      <dgm:t>
        <a:bodyPr/>
        <a:lstStyle/>
        <a:p>
          <a:endParaRPr lang="en-US"/>
        </a:p>
      </dgm:t>
    </dgm:pt>
    <dgm:pt modelId="{0C3B43C0-F8DB-430E-BC49-54706C6E2821}" type="sibTrans" cxnId="{BCD06F90-BF61-447B-974C-2BD8F3A6CF83}">
      <dgm:prSet/>
      <dgm:spPr/>
      <dgm:t>
        <a:bodyPr/>
        <a:lstStyle/>
        <a:p>
          <a:endParaRPr lang="en-US"/>
        </a:p>
      </dgm:t>
    </dgm:pt>
    <dgm:pt modelId="{EEDF12A7-A8A6-401F-8D01-854730812C84}">
      <dgm:prSet phldrT="[Text]"/>
      <dgm:spPr/>
      <dgm:t>
        <a:bodyPr/>
        <a:lstStyle/>
        <a:p>
          <a:endParaRPr lang="en-US" dirty="0"/>
        </a:p>
      </dgm:t>
    </dgm:pt>
    <dgm:pt modelId="{678317A4-D1DB-4325-B69E-45D3C765CDCB}" type="parTrans" cxnId="{B4C26E01-0176-4A1C-9F45-A3E92A694ABC}">
      <dgm:prSet/>
      <dgm:spPr/>
      <dgm:t>
        <a:bodyPr/>
        <a:lstStyle/>
        <a:p>
          <a:endParaRPr lang="en-US"/>
        </a:p>
      </dgm:t>
    </dgm:pt>
    <dgm:pt modelId="{39733FFC-1F85-41D9-9CF7-4427328A4C1F}" type="sibTrans" cxnId="{B4C26E01-0176-4A1C-9F45-A3E92A694ABC}">
      <dgm:prSet/>
      <dgm:spPr/>
      <dgm:t>
        <a:bodyPr/>
        <a:lstStyle/>
        <a:p>
          <a:endParaRPr lang="en-US"/>
        </a:p>
      </dgm:t>
    </dgm:pt>
    <dgm:pt modelId="{B976411E-3460-4F54-95E7-3A20B73133CE}" type="pres">
      <dgm:prSet presAssocID="{0C012C96-1856-4623-B8BC-6A6C0D5B6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13FC-4D64-46E1-91FA-73D3A5F83437}" type="pres">
      <dgm:prSet presAssocID="{BA752347-372C-4B9A-8039-42F06159FA58}" presName="composite" presStyleCnt="0"/>
      <dgm:spPr/>
    </dgm:pt>
    <dgm:pt modelId="{B1A164FE-3C77-48DC-88C7-53693810BFF9}" type="pres">
      <dgm:prSet presAssocID="{BA752347-372C-4B9A-8039-42F06159FA58}" presName="parTx" presStyleLbl="alignNode1" presStyleIdx="0" presStyleCnt="2" custLinFactNeighborX="5881" custLinFactNeighborY="-158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21275-6027-4ED4-8388-56E22064B02F}" type="pres">
      <dgm:prSet presAssocID="{BA752347-372C-4B9A-8039-42F06159FA58}" presName="desTx" presStyleLbl="alignAccFollowNode1" presStyleIdx="0" presStyleCnt="2" custFlipVert="0" custFlipHor="1" custScaleX="9918" custScaleY="75073" custLinFactX="79649" custLinFactNeighborX="100000" custLinFactNeighborY="4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887E-7A96-445A-B76A-AD1776E82FB4}" type="pres">
      <dgm:prSet presAssocID="{6B4E8F1A-99F1-49AB-B581-6FE9EF155A38}" presName="space" presStyleCnt="0"/>
      <dgm:spPr/>
    </dgm:pt>
    <dgm:pt modelId="{CDCCC624-D8C7-4BEC-9A0C-7E7C2CF3C51E}" type="pres">
      <dgm:prSet presAssocID="{B6ED21B3-338D-41CC-9FF0-053CD915371E}" presName="composite" presStyleCnt="0"/>
      <dgm:spPr/>
    </dgm:pt>
    <dgm:pt modelId="{C7EAF887-E8E5-41BB-A335-069478E7821F}" type="pres">
      <dgm:prSet presAssocID="{B6ED21B3-338D-41CC-9FF0-053CD915371E}" presName="parTx" presStyleLbl="alignNode1" presStyleIdx="1" presStyleCnt="2" custLinFactNeighborX="-360" custLinFactNeighborY="39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A9621-F93D-422F-BBBC-44D4A4B1435B}" type="pres">
      <dgm:prSet presAssocID="{B6ED21B3-338D-41CC-9FF0-053CD915371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A00C23-9C6C-44A4-8DD7-16E8E030EBA4}" type="presOf" srcId="{9E65DB7D-C596-4057-B553-42E45C21CC25}" destId="{CAEA9621-F93D-422F-BBBC-44D4A4B1435B}" srcOrd="0" destOrd="0" presId="urn:microsoft.com/office/officeart/2005/8/layout/hList1"/>
    <dgm:cxn modelId="{2EFC7E32-CCAD-4FAA-9905-88553F965E1F}" srcId="{B6ED21B3-338D-41CC-9FF0-053CD915371E}" destId="{9E65DB7D-C596-4057-B553-42E45C21CC25}" srcOrd="0" destOrd="0" parTransId="{4F61673B-2D8F-44E2-AA10-84FAC6A1911B}" sibTransId="{AA1765FC-A60D-4A1D-AE59-08A3065AEB3F}"/>
    <dgm:cxn modelId="{BFEE1C52-4218-487B-BDFC-FEF585AFEBEB}" type="presOf" srcId="{46BDA1BB-BAB2-47E2-97DF-C880AFE8FFA2}" destId="{CAEA9621-F93D-422F-BBBC-44D4A4B1435B}" srcOrd="0" destOrd="1" presId="urn:microsoft.com/office/officeart/2005/8/layout/hList1"/>
    <dgm:cxn modelId="{6CB7A7DD-D925-4C88-9B3B-83C12554FD27}" type="presOf" srcId="{85FA2AA2-4127-458F-9B49-3F378E2420DC}" destId="{CAEA9621-F93D-422F-BBBC-44D4A4B1435B}" srcOrd="0" destOrd="2" presId="urn:microsoft.com/office/officeart/2005/8/layout/hList1"/>
    <dgm:cxn modelId="{476BB730-850A-4E3D-B93C-5031D120D0AF}" type="presOf" srcId="{BA752347-372C-4B9A-8039-42F06159FA58}" destId="{B1A164FE-3C77-48DC-88C7-53693810BFF9}" srcOrd="0" destOrd="0" presId="urn:microsoft.com/office/officeart/2005/8/layout/hList1"/>
    <dgm:cxn modelId="{F1A56113-23B8-45B7-8D59-81F2A4FF0F75}" srcId="{B6ED21B3-338D-41CC-9FF0-053CD915371E}" destId="{36A56ECB-3955-41A3-8FD6-54DB72E86955}" srcOrd="4" destOrd="0" parTransId="{93D25AEA-620F-4F76-8530-009AD6975450}" sibTransId="{9397C62B-236A-4996-820A-67EF6BE2EC55}"/>
    <dgm:cxn modelId="{9829E416-E1D3-47EA-A262-6EBE657EE16C}" type="presOf" srcId="{36A56ECB-3955-41A3-8FD6-54DB72E86955}" destId="{CAEA9621-F93D-422F-BBBC-44D4A4B1435B}" srcOrd="0" destOrd="4" presId="urn:microsoft.com/office/officeart/2005/8/layout/hList1"/>
    <dgm:cxn modelId="{B4C26E01-0176-4A1C-9F45-A3E92A694ABC}" srcId="{B6ED21B3-338D-41CC-9FF0-053CD915371E}" destId="{EEDF12A7-A8A6-401F-8D01-854730812C84}" srcOrd="3" destOrd="0" parTransId="{678317A4-D1DB-4325-B69E-45D3C765CDCB}" sibTransId="{39733FFC-1F85-41D9-9CF7-4427328A4C1F}"/>
    <dgm:cxn modelId="{0B7CCD6D-9D9C-4F19-8299-A45F2C1A988A}" srcId="{0C012C96-1856-4623-B8BC-6A6C0D5B6DF9}" destId="{B6ED21B3-338D-41CC-9FF0-053CD915371E}" srcOrd="1" destOrd="0" parTransId="{FC3F5361-8578-4190-9A2D-66DF39095E56}" sibTransId="{4BC1D3D0-298F-41B4-B6C5-FBCDE7E4F4E6}"/>
    <dgm:cxn modelId="{BCD06F90-BF61-447B-974C-2BD8F3A6CF83}" srcId="{B6ED21B3-338D-41CC-9FF0-053CD915371E}" destId="{85FA2AA2-4127-458F-9B49-3F378E2420DC}" srcOrd="2" destOrd="0" parTransId="{FED16AB1-BD8A-48C0-8ACF-97535B89816F}" sibTransId="{0C3B43C0-F8DB-430E-BC49-54706C6E2821}"/>
    <dgm:cxn modelId="{E00807A4-ADA6-4AC8-84E1-8FD46839D2E5}" type="presOf" srcId="{EEDF12A7-A8A6-401F-8D01-854730812C84}" destId="{CAEA9621-F93D-422F-BBBC-44D4A4B1435B}" srcOrd="0" destOrd="3" presId="urn:microsoft.com/office/officeart/2005/8/layout/hList1"/>
    <dgm:cxn modelId="{D2FD4741-6728-4010-9F55-6D788FAC10E6}" type="presOf" srcId="{0C012C96-1856-4623-B8BC-6A6C0D5B6DF9}" destId="{B976411E-3460-4F54-95E7-3A20B73133CE}" srcOrd="0" destOrd="0" presId="urn:microsoft.com/office/officeart/2005/8/layout/hList1"/>
    <dgm:cxn modelId="{30367231-00AA-49AE-A6A3-44EA14E9E80F}" srcId="{0C012C96-1856-4623-B8BC-6A6C0D5B6DF9}" destId="{BA752347-372C-4B9A-8039-42F06159FA58}" srcOrd="0" destOrd="0" parTransId="{294EEAB1-00E9-4AEC-8055-DA1060A14348}" sibTransId="{6B4E8F1A-99F1-49AB-B581-6FE9EF155A38}"/>
    <dgm:cxn modelId="{871D461A-3842-49A2-98A5-8A2D7D6FD6E2}" type="presOf" srcId="{B6ED21B3-338D-41CC-9FF0-053CD915371E}" destId="{C7EAF887-E8E5-41BB-A335-069478E7821F}" srcOrd="0" destOrd="0" presId="urn:microsoft.com/office/officeart/2005/8/layout/hList1"/>
    <dgm:cxn modelId="{E0E3645E-18B5-42A1-9FA9-F05D901F0ED1}" srcId="{B6ED21B3-338D-41CC-9FF0-053CD915371E}" destId="{46BDA1BB-BAB2-47E2-97DF-C880AFE8FFA2}" srcOrd="1" destOrd="0" parTransId="{EC479FC4-14C6-41F8-8020-83BE50A0ECCF}" sibTransId="{BBBAE882-2B15-4765-B296-0BCFEBBCBF5C}"/>
    <dgm:cxn modelId="{21C535EB-BF51-4B6E-8BBF-BE666D8F2B46}" type="presParOf" srcId="{B976411E-3460-4F54-95E7-3A20B73133CE}" destId="{D1FE13FC-4D64-46E1-91FA-73D3A5F83437}" srcOrd="0" destOrd="0" presId="urn:microsoft.com/office/officeart/2005/8/layout/hList1"/>
    <dgm:cxn modelId="{CB2BD4FB-93D6-464C-8E7E-F95F45739827}" type="presParOf" srcId="{D1FE13FC-4D64-46E1-91FA-73D3A5F83437}" destId="{B1A164FE-3C77-48DC-88C7-53693810BFF9}" srcOrd="0" destOrd="0" presId="urn:microsoft.com/office/officeart/2005/8/layout/hList1"/>
    <dgm:cxn modelId="{AB212DF6-E4BE-4AF4-98C4-D2CE4E859A34}" type="presParOf" srcId="{D1FE13FC-4D64-46E1-91FA-73D3A5F83437}" destId="{60221275-6027-4ED4-8388-56E22064B02F}" srcOrd="1" destOrd="0" presId="urn:microsoft.com/office/officeart/2005/8/layout/hList1"/>
    <dgm:cxn modelId="{A8D62FCA-367C-43E1-B435-47E9DD19DB97}" type="presParOf" srcId="{B976411E-3460-4F54-95E7-3A20B73133CE}" destId="{1D5A887E-7A96-445A-B76A-AD1776E82FB4}" srcOrd="1" destOrd="0" presId="urn:microsoft.com/office/officeart/2005/8/layout/hList1"/>
    <dgm:cxn modelId="{5E45434E-864A-4D8D-B63B-44EC5BE72ABE}" type="presParOf" srcId="{B976411E-3460-4F54-95E7-3A20B73133CE}" destId="{CDCCC624-D8C7-4BEC-9A0C-7E7C2CF3C51E}" srcOrd="2" destOrd="0" presId="urn:microsoft.com/office/officeart/2005/8/layout/hList1"/>
    <dgm:cxn modelId="{EFF26B9E-F0D6-474F-818B-CDBA361DD264}" type="presParOf" srcId="{CDCCC624-D8C7-4BEC-9A0C-7E7C2CF3C51E}" destId="{C7EAF887-E8E5-41BB-A335-069478E7821F}" srcOrd="0" destOrd="0" presId="urn:microsoft.com/office/officeart/2005/8/layout/hList1"/>
    <dgm:cxn modelId="{7D3A20B5-878B-4527-801E-0B1D2A587DBD}" type="presParOf" srcId="{CDCCC624-D8C7-4BEC-9A0C-7E7C2CF3C51E}" destId="{CAEA9621-F93D-422F-BBBC-44D4A4B143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012C96-1856-4623-B8BC-6A6C0D5B6DF9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752347-372C-4B9A-8039-42F06159FA58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294EEAB1-00E9-4AEC-8055-DA1060A14348}" type="parTrans" cxnId="{30367231-00AA-49AE-A6A3-44EA14E9E80F}">
      <dgm:prSet/>
      <dgm:spPr/>
      <dgm:t>
        <a:bodyPr/>
        <a:lstStyle/>
        <a:p>
          <a:endParaRPr lang="en-US"/>
        </a:p>
      </dgm:t>
    </dgm:pt>
    <dgm:pt modelId="{6B4E8F1A-99F1-49AB-B581-6FE9EF155A38}" type="sibTrans" cxnId="{30367231-00AA-49AE-A6A3-44EA14E9E80F}">
      <dgm:prSet/>
      <dgm:spPr/>
      <dgm:t>
        <a:bodyPr/>
        <a:lstStyle/>
        <a:p>
          <a:endParaRPr lang="en-US"/>
        </a:p>
      </dgm:t>
    </dgm:pt>
    <dgm:pt modelId="{C96D4FF0-B997-4EE6-B6C5-03AE366D399D}">
      <dgm:prSet phldrT="[Text]"/>
      <dgm:spPr/>
      <dgm:t>
        <a:bodyPr/>
        <a:lstStyle/>
        <a:p>
          <a:endParaRPr lang="en-US" dirty="0"/>
        </a:p>
      </dgm:t>
    </dgm:pt>
    <dgm:pt modelId="{6913D573-1C0E-4FAA-B1FF-2A9B06BA639C}" type="parTrans" cxnId="{26E22ABA-262D-4A64-8229-5506DDF05E88}">
      <dgm:prSet/>
      <dgm:spPr/>
      <dgm:t>
        <a:bodyPr/>
        <a:lstStyle/>
        <a:p>
          <a:endParaRPr lang="en-US"/>
        </a:p>
      </dgm:t>
    </dgm:pt>
    <dgm:pt modelId="{3BD23986-9315-41BC-BC03-A3E6C5975889}" type="sibTrans" cxnId="{26E22ABA-262D-4A64-8229-5506DDF05E88}">
      <dgm:prSet/>
      <dgm:spPr/>
      <dgm:t>
        <a:bodyPr/>
        <a:lstStyle/>
        <a:p>
          <a:endParaRPr lang="en-US"/>
        </a:p>
      </dgm:t>
    </dgm:pt>
    <dgm:pt modelId="{B6ED21B3-338D-41CC-9FF0-053CD915371E}">
      <dgm:prSet phldrT="[Text]"/>
      <dgm:spPr/>
      <dgm:t>
        <a:bodyPr/>
        <a:lstStyle/>
        <a:p>
          <a:r>
            <a:rPr lang="en-US" dirty="0" smtClean="0"/>
            <a:t>Tax charged</a:t>
          </a:r>
          <a:endParaRPr lang="en-US" dirty="0"/>
        </a:p>
      </dgm:t>
    </dgm:pt>
    <dgm:pt modelId="{FC3F5361-8578-4190-9A2D-66DF39095E56}" type="parTrans" cxnId="{0B7CCD6D-9D9C-4F19-8299-A45F2C1A988A}">
      <dgm:prSet/>
      <dgm:spPr/>
      <dgm:t>
        <a:bodyPr/>
        <a:lstStyle/>
        <a:p>
          <a:endParaRPr lang="en-US"/>
        </a:p>
      </dgm:t>
    </dgm:pt>
    <dgm:pt modelId="{4BC1D3D0-298F-41B4-B6C5-FBCDE7E4F4E6}" type="sibTrans" cxnId="{0B7CCD6D-9D9C-4F19-8299-A45F2C1A988A}">
      <dgm:prSet/>
      <dgm:spPr/>
      <dgm:t>
        <a:bodyPr/>
        <a:lstStyle/>
        <a:p>
          <a:endParaRPr lang="en-US"/>
        </a:p>
      </dgm:t>
    </dgm:pt>
    <dgm:pt modelId="{9E65DB7D-C596-4057-B553-42E45C21CC25}">
      <dgm:prSet phldrT="[Text]"/>
      <dgm:spPr/>
      <dgm:t>
        <a:bodyPr/>
        <a:lstStyle/>
        <a:p>
          <a:endParaRPr lang="en-US" dirty="0"/>
        </a:p>
      </dgm:t>
    </dgm:pt>
    <dgm:pt modelId="{4F61673B-2D8F-44E2-AA10-84FAC6A1911B}" type="parTrans" cxnId="{2EFC7E32-CCAD-4FAA-9905-88553F965E1F}">
      <dgm:prSet/>
      <dgm:spPr/>
      <dgm:t>
        <a:bodyPr/>
        <a:lstStyle/>
        <a:p>
          <a:endParaRPr lang="en-US"/>
        </a:p>
      </dgm:t>
    </dgm:pt>
    <dgm:pt modelId="{AA1765FC-A60D-4A1D-AE59-08A3065AEB3F}" type="sibTrans" cxnId="{2EFC7E32-CCAD-4FAA-9905-88553F965E1F}">
      <dgm:prSet/>
      <dgm:spPr/>
      <dgm:t>
        <a:bodyPr/>
        <a:lstStyle/>
        <a:p>
          <a:endParaRPr lang="en-US"/>
        </a:p>
      </dgm:t>
    </dgm:pt>
    <dgm:pt modelId="{46BDA1BB-BAB2-47E2-97DF-C880AFE8FFA2}">
      <dgm:prSet phldrT="[Text]"/>
      <dgm:spPr/>
      <dgm:t>
        <a:bodyPr/>
        <a:lstStyle/>
        <a:p>
          <a:endParaRPr lang="en-US" dirty="0"/>
        </a:p>
      </dgm:t>
    </dgm:pt>
    <dgm:pt modelId="{EC479FC4-14C6-41F8-8020-83BE50A0ECCF}" type="parTrans" cxnId="{E0E3645E-18B5-42A1-9FA9-F05D901F0ED1}">
      <dgm:prSet/>
      <dgm:spPr/>
      <dgm:t>
        <a:bodyPr/>
        <a:lstStyle/>
        <a:p>
          <a:endParaRPr lang="en-US"/>
        </a:p>
      </dgm:t>
    </dgm:pt>
    <dgm:pt modelId="{BBBAE882-2B15-4765-B296-0BCFEBBCBF5C}" type="sibTrans" cxnId="{E0E3645E-18B5-42A1-9FA9-F05D901F0ED1}">
      <dgm:prSet/>
      <dgm:spPr/>
      <dgm:t>
        <a:bodyPr/>
        <a:lstStyle/>
        <a:p>
          <a:endParaRPr lang="en-US"/>
        </a:p>
      </dgm:t>
    </dgm:pt>
    <dgm:pt modelId="{36A56ECB-3955-41A3-8FD6-54DB72E86955}">
      <dgm:prSet phldrT="[Text]"/>
      <dgm:spPr/>
      <dgm:t>
        <a:bodyPr/>
        <a:lstStyle/>
        <a:p>
          <a:endParaRPr lang="en-US" dirty="0"/>
        </a:p>
      </dgm:t>
    </dgm:pt>
    <dgm:pt modelId="{93D25AEA-620F-4F76-8530-009AD6975450}" type="parTrans" cxnId="{F1A56113-23B8-45B7-8D59-81F2A4FF0F75}">
      <dgm:prSet/>
      <dgm:spPr/>
      <dgm:t>
        <a:bodyPr/>
        <a:lstStyle/>
        <a:p>
          <a:endParaRPr lang="en-US"/>
        </a:p>
      </dgm:t>
    </dgm:pt>
    <dgm:pt modelId="{9397C62B-236A-4996-820A-67EF6BE2EC55}" type="sibTrans" cxnId="{F1A56113-23B8-45B7-8D59-81F2A4FF0F75}">
      <dgm:prSet/>
      <dgm:spPr/>
      <dgm:t>
        <a:bodyPr/>
        <a:lstStyle/>
        <a:p>
          <a:endParaRPr lang="en-US"/>
        </a:p>
      </dgm:t>
    </dgm:pt>
    <dgm:pt modelId="{85FA2AA2-4127-458F-9B49-3F378E2420DC}">
      <dgm:prSet phldrT="[Text]"/>
      <dgm:spPr/>
      <dgm:t>
        <a:bodyPr/>
        <a:lstStyle/>
        <a:p>
          <a:endParaRPr lang="en-US" dirty="0"/>
        </a:p>
      </dgm:t>
    </dgm:pt>
    <dgm:pt modelId="{FED16AB1-BD8A-48C0-8ACF-97535B89816F}" type="parTrans" cxnId="{BCD06F90-BF61-447B-974C-2BD8F3A6CF83}">
      <dgm:prSet/>
      <dgm:spPr/>
      <dgm:t>
        <a:bodyPr/>
        <a:lstStyle/>
        <a:p>
          <a:endParaRPr lang="en-US"/>
        </a:p>
      </dgm:t>
    </dgm:pt>
    <dgm:pt modelId="{0C3B43C0-F8DB-430E-BC49-54706C6E2821}" type="sibTrans" cxnId="{BCD06F90-BF61-447B-974C-2BD8F3A6CF83}">
      <dgm:prSet/>
      <dgm:spPr/>
      <dgm:t>
        <a:bodyPr/>
        <a:lstStyle/>
        <a:p>
          <a:endParaRPr lang="en-US"/>
        </a:p>
      </dgm:t>
    </dgm:pt>
    <dgm:pt modelId="{EEDF12A7-A8A6-401F-8D01-854730812C84}">
      <dgm:prSet phldrT="[Text]"/>
      <dgm:spPr/>
      <dgm:t>
        <a:bodyPr/>
        <a:lstStyle/>
        <a:p>
          <a:endParaRPr lang="en-US" dirty="0"/>
        </a:p>
      </dgm:t>
    </dgm:pt>
    <dgm:pt modelId="{678317A4-D1DB-4325-B69E-45D3C765CDCB}" type="parTrans" cxnId="{B4C26E01-0176-4A1C-9F45-A3E92A694ABC}">
      <dgm:prSet/>
      <dgm:spPr/>
      <dgm:t>
        <a:bodyPr/>
        <a:lstStyle/>
        <a:p>
          <a:endParaRPr lang="en-US"/>
        </a:p>
      </dgm:t>
    </dgm:pt>
    <dgm:pt modelId="{39733FFC-1F85-41D9-9CF7-4427328A4C1F}" type="sibTrans" cxnId="{B4C26E01-0176-4A1C-9F45-A3E92A694ABC}">
      <dgm:prSet/>
      <dgm:spPr/>
      <dgm:t>
        <a:bodyPr/>
        <a:lstStyle/>
        <a:p>
          <a:endParaRPr lang="en-US"/>
        </a:p>
      </dgm:t>
    </dgm:pt>
    <dgm:pt modelId="{B976411E-3460-4F54-95E7-3A20B73133CE}" type="pres">
      <dgm:prSet presAssocID="{0C012C96-1856-4623-B8BC-6A6C0D5B6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13FC-4D64-46E1-91FA-73D3A5F83437}" type="pres">
      <dgm:prSet presAssocID="{BA752347-372C-4B9A-8039-42F06159FA58}" presName="composite" presStyleCnt="0"/>
      <dgm:spPr/>
    </dgm:pt>
    <dgm:pt modelId="{B1A164FE-3C77-48DC-88C7-53693810BFF9}" type="pres">
      <dgm:prSet presAssocID="{BA752347-372C-4B9A-8039-42F06159FA5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21275-6027-4ED4-8388-56E22064B02F}" type="pres">
      <dgm:prSet presAssocID="{BA752347-372C-4B9A-8039-42F06159FA5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887E-7A96-445A-B76A-AD1776E82FB4}" type="pres">
      <dgm:prSet presAssocID="{6B4E8F1A-99F1-49AB-B581-6FE9EF155A38}" presName="space" presStyleCnt="0"/>
      <dgm:spPr/>
    </dgm:pt>
    <dgm:pt modelId="{CDCCC624-D8C7-4BEC-9A0C-7E7C2CF3C51E}" type="pres">
      <dgm:prSet presAssocID="{B6ED21B3-338D-41CC-9FF0-053CD915371E}" presName="composite" presStyleCnt="0"/>
      <dgm:spPr/>
    </dgm:pt>
    <dgm:pt modelId="{C7EAF887-E8E5-41BB-A335-069478E7821F}" type="pres">
      <dgm:prSet presAssocID="{B6ED21B3-338D-41CC-9FF0-053CD915371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A9621-F93D-422F-BBBC-44D4A4B1435B}" type="pres">
      <dgm:prSet presAssocID="{B6ED21B3-338D-41CC-9FF0-053CD915371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79D24-9CCF-4B35-B1C8-4531C1F1DAC7}" type="presOf" srcId="{46BDA1BB-BAB2-47E2-97DF-C880AFE8FFA2}" destId="{CAEA9621-F93D-422F-BBBC-44D4A4B1435B}" srcOrd="0" destOrd="1" presId="urn:microsoft.com/office/officeart/2005/8/layout/hList1"/>
    <dgm:cxn modelId="{D32B665C-5DDA-4F14-B166-5EC8A6D5B195}" type="presOf" srcId="{9E65DB7D-C596-4057-B553-42E45C21CC25}" destId="{CAEA9621-F93D-422F-BBBC-44D4A4B1435B}" srcOrd="0" destOrd="0" presId="urn:microsoft.com/office/officeart/2005/8/layout/hList1"/>
    <dgm:cxn modelId="{060CCBC5-2BB2-403E-B7F2-915BBEAD9B55}" type="presOf" srcId="{B6ED21B3-338D-41CC-9FF0-053CD915371E}" destId="{C7EAF887-E8E5-41BB-A335-069478E7821F}" srcOrd="0" destOrd="0" presId="urn:microsoft.com/office/officeart/2005/8/layout/hList1"/>
    <dgm:cxn modelId="{2EFC7E32-CCAD-4FAA-9905-88553F965E1F}" srcId="{B6ED21B3-338D-41CC-9FF0-053CD915371E}" destId="{9E65DB7D-C596-4057-B553-42E45C21CC25}" srcOrd="0" destOrd="0" parTransId="{4F61673B-2D8F-44E2-AA10-84FAC6A1911B}" sibTransId="{AA1765FC-A60D-4A1D-AE59-08A3065AEB3F}"/>
    <dgm:cxn modelId="{26E22ABA-262D-4A64-8229-5506DDF05E88}" srcId="{BA752347-372C-4B9A-8039-42F06159FA58}" destId="{C96D4FF0-B997-4EE6-B6C5-03AE366D399D}" srcOrd="0" destOrd="0" parTransId="{6913D573-1C0E-4FAA-B1FF-2A9B06BA639C}" sibTransId="{3BD23986-9315-41BC-BC03-A3E6C5975889}"/>
    <dgm:cxn modelId="{F1A56113-23B8-45B7-8D59-81F2A4FF0F75}" srcId="{B6ED21B3-338D-41CC-9FF0-053CD915371E}" destId="{36A56ECB-3955-41A3-8FD6-54DB72E86955}" srcOrd="4" destOrd="0" parTransId="{93D25AEA-620F-4F76-8530-009AD6975450}" sibTransId="{9397C62B-236A-4996-820A-67EF6BE2EC55}"/>
    <dgm:cxn modelId="{B4C26E01-0176-4A1C-9F45-A3E92A694ABC}" srcId="{B6ED21B3-338D-41CC-9FF0-053CD915371E}" destId="{EEDF12A7-A8A6-401F-8D01-854730812C84}" srcOrd="3" destOrd="0" parTransId="{678317A4-D1DB-4325-B69E-45D3C765CDCB}" sibTransId="{39733FFC-1F85-41D9-9CF7-4427328A4C1F}"/>
    <dgm:cxn modelId="{0B7CCD6D-9D9C-4F19-8299-A45F2C1A988A}" srcId="{0C012C96-1856-4623-B8BC-6A6C0D5B6DF9}" destId="{B6ED21B3-338D-41CC-9FF0-053CD915371E}" srcOrd="1" destOrd="0" parTransId="{FC3F5361-8578-4190-9A2D-66DF39095E56}" sibTransId="{4BC1D3D0-298F-41B4-B6C5-FBCDE7E4F4E6}"/>
    <dgm:cxn modelId="{BCD06F90-BF61-447B-974C-2BD8F3A6CF83}" srcId="{B6ED21B3-338D-41CC-9FF0-053CD915371E}" destId="{85FA2AA2-4127-458F-9B49-3F378E2420DC}" srcOrd="2" destOrd="0" parTransId="{FED16AB1-BD8A-48C0-8ACF-97535B89816F}" sibTransId="{0C3B43C0-F8DB-430E-BC49-54706C6E2821}"/>
    <dgm:cxn modelId="{E44913AF-8BB3-4200-9457-5A5657BC3C41}" type="presOf" srcId="{EEDF12A7-A8A6-401F-8D01-854730812C84}" destId="{CAEA9621-F93D-422F-BBBC-44D4A4B1435B}" srcOrd="0" destOrd="3" presId="urn:microsoft.com/office/officeart/2005/8/layout/hList1"/>
    <dgm:cxn modelId="{1E1C7B3A-4245-492D-93BC-1C0C51B99453}" type="presOf" srcId="{C96D4FF0-B997-4EE6-B6C5-03AE366D399D}" destId="{60221275-6027-4ED4-8388-56E22064B02F}" srcOrd="0" destOrd="0" presId="urn:microsoft.com/office/officeart/2005/8/layout/hList1"/>
    <dgm:cxn modelId="{6252D4B2-B02F-4F23-8E55-F37FBC17AB6C}" type="presOf" srcId="{36A56ECB-3955-41A3-8FD6-54DB72E86955}" destId="{CAEA9621-F93D-422F-BBBC-44D4A4B1435B}" srcOrd="0" destOrd="4" presId="urn:microsoft.com/office/officeart/2005/8/layout/hList1"/>
    <dgm:cxn modelId="{C049E665-0777-4567-BD40-983D58D3966C}" type="presOf" srcId="{BA752347-372C-4B9A-8039-42F06159FA58}" destId="{B1A164FE-3C77-48DC-88C7-53693810BFF9}" srcOrd="0" destOrd="0" presId="urn:microsoft.com/office/officeart/2005/8/layout/hList1"/>
    <dgm:cxn modelId="{F861FD74-7C4C-49BC-AB41-01092DB14B8E}" type="presOf" srcId="{85FA2AA2-4127-458F-9B49-3F378E2420DC}" destId="{CAEA9621-F93D-422F-BBBC-44D4A4B1435B}" srcOrd="0" destOrd="2" presId="urn:microsoft.com/office/officeart/2005/8/layout/hList1"/>
    <dgm:cxn modelId="{562DB028-847B-4348-8DB1-FA2E316C2AA3}" type="presOf" srcId="{0C012C96-1856-4623-B8BC-6A6C0D5B6DF9}" destId="{B976411E-3460-4F54-95E7-3A20B73133CE}" srcOrd="0" destOrd="0" presId="urn:microsoft.com/office/officeart/2005/8/layout/hList1"/>
    <dgm:cxn modelId="{30367231-00AA-49AE-A6A3-44EA14E9E80F}" srcId="{0C012C96-1856-4623-B8BC-6A6C0D5B6DF9}" destId="{BA752347-372C-4B9A-8039-42F06159FA58}" srcOrd="0" destOrd="0" parTransId="{294EEAB1-00E9-4AEC-8055-DA1060A14348}" sibTransId="{6B4E8F1A-99F1-49AB-B581-6FE9EF155A38}"/>
    <dgm:cxn modelId="{E0E3645E-18B5-42A1-9FA9-F05D901F0ED1}" srcId="{B6ED21B3-338D-41CC-9FF0-053CD915371E}" destId="{46BDA1BB-BAB2-47E2-97DF-C880AFE8FFA2}" srcOrd="1" destOrd="0" parTransId="{EC479FC4-14C6-41F8-8020-83BE50A0ECCF}" sibTransId="{BBBAE882-2B15-4765-B296-0BCFEBBCBF5C}"/>
    <dgm:cxn modelId="{10433D15-BEB0-4401-95BF-8F1540198866}" type="presParOf" srcId="{B976411E-3460-4F54-95E7-3A20B73133CE}" destId="{D1FE13FC-4D64-46E1-91FA-73D3A5F83437}" srcOrd="0" destOrd="0" presId="urn:microsoft.com/office/officeart/2005/8/layout/hList1"/>
    <dgm:cxn modelId="{D84EAE42-C09A-48EA-B550-6301EFCC0130}" type="presParOf" srcId="{D1FE13FC-4D64-46E1-91FA-73D3A5F83437}" destId="{B1A164FE-3C77-48DC-88C7-53693810BFF9}" srcOrd="0" destOrd="0" presId="urn:microsoft.com/office/officeart/2005/8/layout/hList1"/>
    <dgm:cxn modelId="{82044905-81CD-4A78-90AA-855E1F4CFE18}" type="presParOf" srcId="{D1FE13FC-4D64-46E1-91FA-73D3A5F83437}" destId="{60221275-6027-4ED4-8388-56E22064B02F}" srcOrd="1" destOrd="0" presId="urn:microsoft.com/office/officeart/2005/8/layout/hList1"/>
    <dgm:cxn modelId="{075ECFFB-5589-48F7-A552-7D03FCDC4E0F}" type="presParOf" srcId="{B976411E-3460-4F54-95E7-3A20B73133CE}" destId="{1D5A887E-7A96-445A-B76A-AD1776E82FB4}" srcOrd="1" destOrd="0" presId="urn:microsoft.com/office/officeart/2005/8/layout/hList1"/>
    <dgm:cxn modelId="{E0FA314B-975F-4F60-BBF7-B413582264C8}" type="presParOf" srcId="{B976411E-3460-4F54-95E7-3A20B73133CE}" destId="{CDCCC624-D8C7-4BEC-9A0C-7E7C2CF3C51E}" srcOrd="2" destOrd="0" presId="urn:microsoft.com/office/officeart/2005/8/layout/hList1"/>
    <dgm:cxn modelId="{8BE60AAD-8615-447F-B2BF-235E46511BE4}" type="presParOf" srcId="{CDCCC624-D8C7-4BEC-9A0C-7E7C2CF3C51E}" destId="{C7EAF887-E8E5-41BB-A335-069478E7821F}" srcOrd="0" destOrd="0" presId="urn:microsoft.com/office/officeart/2005/8/layout/hList1"/>
    <dgm:cxn modelId="{3D873600-C2B9-4353-AAAB-6671983D657D}" type="presParOf" srcId="{CDCCC624-D8C7-4BEC-9A0C-7E7C2CF3C51E}" destId="{CAEA9621-F93D-422F-BBBC-44D4A4B143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C012C96-1856-4623-B8BC-6A6C0D5B6DF9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752347-372C-4B9A-8039-42F06159FA58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294EEAB1-00E9-4AEC-8055-DA1060A14348}" type="parTrans" cxnId="{30367231-00AA-49AE-A6A3-44EA14E9E80F}">
      <dgm:prSet/>
      <dgm:spPr/>
      <dgm:t>
        <a:bodyPr/>
        <a:lstStyle/>
        <a:p>
          <a:endParaRPr lang="en-US"/>
        </a:p>
      </dgm:t>
    </dgm:pt>
    <dgm:pt modelId="{6B4E8F1A-99F1-49AB-B581-6FE9EF155A38}" type="sibTrans" cxnId="{30367231-00AA-49AE-A6A3-44EA14E9E80F}">
      <dgm:prSet/>
      <dgm:spPr/>
      <dgm:t>
        <a:bodyPr/>
        <a:lstStyle/>
        <a:p>
          <a:endParaRPr lang="en-US"/>
        </a:p>
      </dgm:t>
    </dgm:pt>
    <dgm:pt modelId="{C96D4FF0-B997-4EE6-B6C5-03AE366D399D}">
      <dgm:prSet phldrT="[Text]"/>
      <dgm:spPr/>
      <dgm:t>
        <a:bodyPr/>
        <a:lstStyle/>
        <a:p>
          <a:endParaRPr lang="en-US" dirty="0"/>
        </a:p>
      </dgm:t>
    </dgm:pt>
    <dgm:pt modelId="{6913D573-1C0E-4FAA-B1FF-2A9B06BA639C}" type="parTrans" cxnId="{26E22ABA-262D-4A64-8229-5506DDF05E88}">
      <dgm:prSet/>
      <dgm:spPr/>
      <dgm:t>
        <a:bodyPr/>
        <a:lstStyle/>
        <a:p>
          <a:endParaRPr lang="en-US"/>
        </a:p>
      </dgm:t>
    </dgm:pt>
    <dgm:pt modelId="{3BD23986-9315-41BC-BC03-A3E6C5975889}" type="sibTrans" cxnId="{26E22ABA-262D-4A64-8229-5506DDF05E88}">
      <dgm:prSet/>
      <dgm:spPr/>
      <dgm:t>
        <a:bodyPr/>
        <a:lstStyle/>
        <a:p>
          <a:endParaRPr lang="en-US"/>
        </a:p>
      </dgm:t>
    </dgm:pt>
    <dgm:pt modelId="{B6ED21B3-338D-41CC-9FF0-053CD915371E}">
      <dgm:prSet phldrT="[Text]"/>
      <dgm:spPr/>
      <dgm:t>
        <a:bodyPr/>
        <a:lstStyle/>
        <a:p>
          <a:r>
            <a:rPr lang="en-US" dirty="0" smtClean="0"/>
            <a:t>Tax charged</a:t>
          </a:r>
          <a:endParaRPr lang="en-US" dirty="0"/>
        </a:p>
      </dgm:t>
    </dgm:pt>
    <dgm:pt modelId="{FC3F5361-8578-4190-9A2D-66DF39095E56}" type="parTrans" cxnId="{0B7CCD6D-9D9C-4F19-8299-A45F2C1A988A}">
      <dgm:prSet/>
      <dgm:spPr/>
      <dgm:t>
        <a:bodyPr/>
        <a:lstStyle/>
        <a:p>
          <a:endParaRPr lang="en-US"/>
        </a:p>
      </dgm:t>
    </dgm:pt>
    <dgm:pt modelId="{4BC1D3D0-298F-41B4-B6C5-FBCDE7E4F4E6}" type="sibTrans" cxnId="{0B7CCD6D-9D9C-4F19-8299-A45F2C1A988A}">
      <dgm:prSet/>
      <dgm:spPr/>
      <dgm:t>
        <a:bodyPr/>
        <a:lstStyle/>
        <a:p>
          <a:endParaRPr lang="en-US"/>
        </a:p>
      </dgm:t>
    </dgm:pt>
    <dgm:pt modelId="{9E65DB7D-C596-4057-B553-42E45C21CC25}">
      <dgm:prSet phldrT="[Text]"/>
      <dgm:spPr/>
      <dgm:t>
        <a:bodyPr/>
        <a:lstStyle/>
        <a:p>
          <a:endParaRPr lang="en-US" dirty="0"/>
        </a:p>
      </dgm:t>
    </dgm:pt>
    <dgm:pt modelId="{4F61673B-2D8F-44E2-AA10-84FAC6A1911B}" type="parTrans" cxnId="{2EFC7E32-CCAD-4FAA-9905-88553F965E1F}">
      <dgm:prSet/>
      <dgm:spPr/>
      <dgm:t>
        <a:bodyPr/>
        <a:lstStyle/>
        <a:p>
          <a:endParaRPr lang="en-US"/>
        </a:p>
      </dgm:t>
    </dgm:pt>
    <dgm:pt modelId="{AA1765FC-A60D-4A1D-AE59-08A3065AEB3F}" type="sibTrans" cxnId="{2EFC7E32-CCAD-4FAA-9905-88553F965E1F}">
      <dgm:prSet/>
      <dgm:spPr/>
      <dgm:t>
        <a:bodyPr/>
        <a:lstStyle/>
        <a:p>
          <a:endParaRPr lang="en-US"/>
        </a:p>
      </dgm:t>
    </dgm:pt>
    <dgm:pt modelId="{46BDA1BB-BAB2-47E2-97DF-C880AFE8FFA2}">
      <dgm:prSet phldrT="[Text]"/>
      <dgm:spPr/>
      <dgm:t>
        <a:bodyPr/>
        <a:lstStyle/>
        <a:p>
          <a:endParaRPr lang="en-US" dirty="0"/>
        </a:p>
      </dgm:t>
    </dgm:pt>
    <dgm:pt modelId="{EC479FC4-14C6-41F8-8020-83BE50A0ECCF}" type="parTrans" cxnId="{E0E3645E-18B5-42A1-9FA9-F05D901F0ED1}">
      <dgm:prSet/>
      <dgm:spPr/>
      <dgm:t>
        <a:bodyPr/>
        <a:lstStyle/>
        <a:p>
          <a:endParaRPr lang="en-US"/>
        </a:p>
      </dgm:t>
    </dgm:pt>
    <dgm:pt modelId="{BBBAE882-2B15-4765-B296-0BCFEBBCBF5C}" type="sibTrans" cxnId="{E0E3645E-18B5-42A1-9FA9-F05D901F0ED1}">
      <dgm:prSet/>
      <dgm:spPr/>
      <dgm:t>
        <a:bodyPr/>
        <a:lstStyle/>
        <a:p>
          <a:endParaRPr lang="en-US"/>
        </a:p>
      </dgm:t>
    </dgm:pt>
    <dgm:pt modelId="{36A56ECB-3955-41A3-8FD6-54DB72E86955}">
      <dgm:prSet phldrT="[Text]"/>
      <dgm:spPr/>
      <dgm:t>
        <a:bodyPr/>
        <a:lstStyle/>
        <a:p>
          <a:endParaRPr lang="en-US" dirty="0"/>
        </a:p>
      </dgm:t>
    </dgm:pt>
    <dgm:pt modelId="{93D25AEA-620F-4F76-8530-009AD6975450}" type="parTrans" cxnId="{F1A56113-23B8-45B7-8D59-81F2A4FF0F75}">
      <dgm:prSet/>
      <dgm:spPr/>
      <dgm:t>
        <a:bodyPr/>
        <a:lstStyle/>
        <a:p>
          <a:endParaRPr lang="en-US"/>
        </a:p>
      </dgm:t>
    </dgm:pt>
    <dgm:pt modelId="{9397C62B-236A-4996-820A-67EF6BE2EC55}" type="sibTrans" cxnId="{F1A56113-23B8-45B7-8D59-81F2A4FF0F75}">
      <dgm:prSet/>
      <dgm:spPr/>
      <dgm:t>
        <a:bodyPr/>
        <a:lstStyle/>
        <a:p>
          <a:endParaRPr lang="en-US"/>
        </a:p>
      </dgm:t>
    </dgm:pt>
    <dgm:pt modelId="{85FA2AA2-4127-458F-9B49-3F378E2420DC}">
      <dgm:prSet phldrT="[Text]"/>
      <dgm:spPr/>
      <dgm:t>
        <a:bodyPr/>
        <a:lstStyle/>
        <a:p>
          <a:endParaRPr lang="en-US" dirty="0"/>
        </a:p>
      </dgm:t>
    </dgm:pt>
    <dgm:pt modelId="{FED16AB1-BD8A-48C0-8ACF-97535B89816F}" type="parTrans" cxnId="{BCD06F90-BF61-447B-974C-2BD8F3A6CF83}">
      <dgm:prSet/>
      <dgm:spPr/>
      <dgm:t>
        <a:bodyPr/>
        <a:lstStyle/>
        <a:p>
          <a:endParaRPr lang="en-US"/>
        </a:p>
      </dgm:t>
    </dgm:pt>
    <dgm:pt modelId="{0C3B43C0-F8DB-430E-BC49-54706C6E2821}" type="sibTrans" cxnId="{BCD06F90-BF61-447B-974C-2BD8F3A6CF83}">
      <dgm:prSet/>
      <dgm:spPr/>
      <dgm:t>
        <a:bodyPr/>
        <a:lstStyle/>
        <a:p>
          <a:endParaRPr lang="en-US"/>
        </a:p>
      </dgm:t>
    </dgm:pt>
    <dgm:pt modelId="{EEDF12A7-A8A6-401F-8D01-854730812C84}">
      <dgm:prSet phldrT="[Text]"/>
      <dgm:spPr/>
      <dgm:t>
        <a:bodyPr/>
        <a:lstStyle/>
        <a:p>
          <a:endParaRPr lang="en-US" dirty="0"/>
        </a:p>
      </dgm:t>
    </dgm:pt>
    <dgm:pt modelId="{678317A4-D1DB-4325-B69E-45D3C765CDCB}" type="parTrans" cxnId="{B4C26E01-0176-4A1C-9F45-A3E92A694ABC}">
      <dgm:prSet/>
      <dgm:spPr/>
      <dgm:t>
        <a:bodyPr/>
        <a:lstStyle/>
        <a:p>
          <a:endParaRPr lang="en-US"/>
        </a:p>
      </dgm:t>
    </dgm:pt>
    <dgm:pt modelId="{39733FFC-1F85-41D9-9CF7-4427328A4C1F}" type="sibTrans" cxnId="{B4C26E01-0176-4A1C-9F45-A3E92A694ABC}">
      <dgm:prSet/>
      <dgm:spPr/>
      <dgm:t>
        <a:bodyPr/>
        <a:lstStyle/>
        <a:p>
          <a:endParaRPr lang="en-US"/>
        </a:p>
      </dgm:t>
    </dgm:pt>
    <dgm:pt modelId="{B976411E-3460-4F54-95E7-3A20B73133CE}" type="pres">
      <dgm:prSet presAssocID="{0C012C96-1856-4623-B8BC-6A6C0D5B6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13FC-4D64-46E1-91FA-73D3A5F83437}" type="pres">
      <dgm:prSet presAssocID="{BA752347-372C-4B9A-8039-42F06159FA58}" presName="composite" presStyleCnt="0"/>
      <dgm:spPr/>
    </dgm:pt>
    <dgm:pt modelId="{B1A164FE-3C77-48DC-88C7-53693810BFF9}" type="pres">
      <dgm:prSet presAssocID="{BA752347-372C-4B9A-8039-42F06159FA5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21275-6027-4ED4-8388-56E22064B02F}" type="pres">
      <dgm:prSet presAssocID="{BA752347-372C-4B9A-8039-42F06159FA5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887E-7A96-445A-B76A-AD1776E82FB4}" type="pres">
      <dgm:prSet presAssocID="{6B4E8F1A-99F1-49AB-B581-6FE9EF155A38}" presName="space" presStyleCnt="0"/>
      <dgm:spPr/>
    </dgm:pt>
    <dgm:pt modelId="{CDCCC624-D8C7-4BEC-9A0C-7E7C2CF3C51E}" type="pres">
      <dgm:prSet presAssocID="{B6ED21B3-338D-41CC-9FF0-053CD915371E}" presName="composite" presStyleCnt="0"/>
      <dgm:spPr/>
    </dgm:pt>
    <dgm:pt modelId="{C7EAF887-E8E5-41BB-A335-069478E7821F}" type="pres">
      <dgm:prSet presAssocID="{B6ED21B3-338D-41CC-9FF0-053CD915371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A9621-F93D-422F-BBBC-44D4A4B1435B}" type="pres">
      <dgm:prSet presAssocID="{B6ED21B3-338D-41CC-9FF0-053CD915371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D3F1A0-966C-4FD4-A29F-DB8E88E06D57}" type="presOf" srcId="{BA752347-372C-4B9A-8039-42F06159FA58}" destId="{B1A164FE-3C77-48DC-88C7-53693810BFF9}" srcOrd="0" destOrd="0" presId="urn:microsoft.com/office/officeart/2005/8/layout/hList1"/>
    <dgm:cxn modelId="{902675A7-4122-47A1-AC1A-FC0E409E0CE8}" type="presOf" srcId="{36A56ECB-3955-41A3-8FD6-54DB72E86955}" destId="{CAEA9621-F93D-422F-BBBC-44D4A4B1435B}" srcOrd="0" destOrd="4" presId="urn:microsoft.com/office/officeart/2005/8/layout/hList1"/>
    <dgm:cxn modelId="{2EFC7E32-CCAD-4FAA-9905-88553F965E1F}" srcId="{B6ED21B3-338D-41CC-9FF0-053CD915371E}" destId="{9E65DB7D-C596-4057-B553-42E45C21CC25}" srcOrd="0" destOrd="0" parTransId="{4F61673B-2D8F-44E2-AA10-84FAC6A1911B}" sibTransId="{AA1765FC-A60D-4A1D-AE59-08A3065AEB3F}"/>
    <dgm:cxn modelId="{26E22ABA-262D-4A64-8229-5506DDF05E88}" srcId="{BA752347-372C-4B9A-8039-42F06159FA58}" destId="{C96D4FF0-B997-4EE6-B6C5-03AE366D399D}" srcOrd="0" destOrd="0" parTransId="{6913D573-1C0E-4FAA-B1FF-2A9B06BA639C}" sibTransId="{3BD23986-9315-41BC-BC03-A3E6C5975889}"/>
    <dgm:cxn modelId="{B77E57CC-B155-437A-881D-2299742BDA50}" type="presOf" srcId="{EEDF12A7-A8A6-401F-8D01-854730812C84}" destId="{CAEA9621-F93D-422F-BBBC-44D4A4B1435B}" srcOrd="0" destOrd="3" presId="urn:microsoft.com/office/officeart/2005/8/layout/hList1"/>
    <dgm:cxn modelId="{F1A56113-23B8-45B7-8D59-81F2A4FF0F75}" srcId="{B6ED21B3-338D-41CC-9FF0-053CD915371E}" destId="{36A56ECB-3955-41A3-8FD6-54DB72E86955}" srcOrd="4" destOrd="0" parTransId="{93D25AEA-620F-4F76-8530-009AD6975450}" sibTransId="{9397C62B-236A-4996-820A-67EF6BE2EC55}"/>
    <dgm:cxn modelId="{B4C26E01-0176-4A1C-9F45-A3E92A694ABC}" srcId="{B6ED21B3-338D-41CC-9FF0-053CD915371E}" destId="{EEDF12A7-A8A6-401F-8D01-854730812C84}" srcOrd="3" destOrd="0" parTransId="{678317A4-D1DB-4325-B69E-45D3C765CDCB}" sibTransId="{39733FFC-1F85-41D9-9CF7-4427328A4C1F}"/>
    <dgm:cxn modelId="{0125E21F-821A-4BA4-A2FF-875D3DFB344A}" type="presOf" srcId="{85FA2AA2-4127-458F-9B49-3F378E2420DC}" destId="{CAEA9621-F93D-422F-BBBC-44D4A4B1435B}" srcOrd="0" destOrd="2" presId="urn:microsoft.com/office/officeart/2005/8/layout/hList1"/>
    <dgm:cxn modelId="{0B7CCD6D-9D9C-4F19-8299-A45F2C1A988A}" srcId="{0C012C96-1856-4623-B8BC-6A6C0D5B6DF9}" destId="{B6ED21B3-338D-41CC-9FF0-053CD915371E}" srcOrd="1" destOrd="0" parTransId="{FC3F5361-8578-4190-9A2D-66DF39095E56}" sibTransId="{4BC1D3D0-298F-41B4-B6C5-FBCDE7E4F4E6}"/>
    <dgm:cxn modelId="{6F689799-0C4D-4755-94FA-040F8A366E7B}" type="presOf" srcId="{9E65DB7D-C596-4057-B553-42E45C21CC25}" destId="{CAEA9621-F93D-422F-BBBC-44D4A4B1435B}" srcOrd="0" destOrd="0" presId="urn:microsoft.com/office/officeart/2005/8/layout/hList1"/>
    <dgm:cxn modelId="{BCD06F90-BF61-447B-974C-2BD8F3A6CF83}" srcId="{B6ED21B3-338D-41CC-9FF0-053CD915371E}" destId="{85FA2AA2-4127-458F-9B49-3F378E2420DC}" srcOrd="2" destOrd="0" parTransId="{FED16AB1-BD8A-48C0-8ACF-97535B89816F}" sibTransId="{0C3B43C0-F8DB-430E-BC49-54706C6E2821}"/>
    <dgm:cxn modelId="{41BB33F3-A47A-42A2-9672-00B1B2778765}" type="presOf" srcId="{C96D4FF0-B997-4EE6-B6C5-03AE366D399D}" destId="{60221275-6027-4ED4-8388-56E22064B02F}" srcOrd="0" destOrd="0" presId="urn:microsoft.com/office/officeart/2005/8/layout/hList1"/>
    <dgm:cxn modelId="{94EAE3AA-9953-4CEA-8161-6156473DC253}" type="presOf" srcId="{0C012C96-1856-4623-B8BC-6A6C0D5B6DF9}" destId="{B976411E-3460-4F54-95E7-3A20B73133CE}" srcOrd="0" destOrd="0" presId="urn:microsoft.com/office/officeart/2005/8/layout/hList1"/>
    <dgm:cxn modelId="{6521690B-7646-4EA1-8452-5BB66B6CFA50}" type="presOf" srcId="{B6ED21B3-338D-41CC-9FF0-053CD915371E}" destId="{C7EAF887-E8E5-41BB-A335-069478E7821F}" srcOrd="0" destOrd="0" presId="urn:microsoft.com/office/officeart/2005/8/layout/hList1"/>
    <dgm:cxn modelId="{742A7E3E-136D-4C99-929E-9EEFC8FFE8C4}" type="presOf" srcId="{46BDA1BB-BAB2-47E2-97DF-C880AFE8FFA2}" destId="{CAEA9621-F93D-422F-BBBC-44D4A4B1435B}" srcOrd="0" destOrd="1" presId="urn:microsoft.com/office/officeart/2005/8/layout/hList1"/>
    <dgm:cxn modelId="{30367231-00AA-49AE-A6A3-44EA14E9E80F}" srcId="{0C012C96-1856-4623-B8BC-6A6C0D5B6DF9}" destId="{BA752347-372C-4B9A-8039-42F06159FA58}" srcOrd="0" destOrd="0" parTransId="{294EEAB1-00E9-4AEC-8055-DA1060A14348}" sibTransId="{6B4E8F1A-99F1-49AB-B581-6FE9EF155A38}"/>
    <dgm:cxn modelId="{E0E3645E-18B5-42A1-9FA9-F05D901F0ED1}" srcId="{B6ED21B3-338D-41CC-9FF0-053CD915371E}" destId="{46BDA1BB-BAB2-47E2-97DF-C880AFE8FFA2}" srcOrd="1" destOrd="0" parTransId="{EC479FC4-14C6-41F8-8020-83BE50A0ECCF}" sibTransId="{BBBAE882-2B15-4765-B296-0BCFEBBCBF5C}"/>
    <dgm:cxn modelId="{3E9287B0-4AAC-4FD8-9DFF-6560648F9760}" type="presParOf" srcId="{B976411E-3460-4F54-95E7-3A20B73133CE}" destId="{D1FE13FC-4D64-46E1-91FA-73D3A5F83437}" srcOrd="0" destOrd="0" presId="urn:microsoft.com/office/officeart/2005/8/layout/hList1"/>
    <dgm:cxn modelId="{8989898D-6800-434B-9602-9D1F999732CE}" type="presParOf" srcId="{D1FE13FC-4D64-46E1-91FA-73D3A5F83437}" destId="{B1A164FE-3C77-48DC-88C7-53693810BFF9}" srcOrd="0" destOrd="0" presId="urn:microsoft.com/office/officeart/2005/8/layout/hList1"/>
    <dgm:cxn modelId="{2910B1A9-6D69-470D-84FE-CF38E22B5E32}" type="presParOf" srcId="{D1FE13FC-4D64-46E1-91FA-73D3A5F83437}" destId="{60221275-6027-4ED4-8388-56E22064B02F}" srcOrd="1" destOrd="0" presId="urn:microsoft.com/office/officeart/2005/8/layout/hList1"/>
    <dgm:cxn modelId="{D2725B75-E764-414F-B5B5-9E7A711C7E4F}" type="presParOf" srcId="{B976411E-3460-4F54-95E7-3A20B73133CE}" destId="{1D5A887E-7A96-445A-B76A-AD1776E82FB4}" srcOrd="1" destOrd="0" presId="urn:microsoft.com/office/officeart/2005/8/layout/hList1"/>
    <dgm:cxn modelId="{F92B87D9-632D-4DB6-8794-24FEAC409B0E}" type="presParOf" srcId="{B976411E-3460-4F54-95E7-3A20B73133CE}" destId="{CDCCC624-D8C7-4BEC-9A0C-7E7C2CF3C51E}" srcOrd="2" destOrd="0" presId="urn:microsoft.com/office/officeart/2005/8/layout/hList1"/>
    <dgm:cxn modelId="{A6486842-E896-44C4-A258-7106A92F5FD4}" type="presParOf" srcId="{CDCCC624-D8C7-4BEC-9A0C-7E7C2CF3C51E}" destId="{C7EAF887-E8E5-41BB-A335-069478E7821F}" srcOrd="0" destOrd="0" presId="urn:microsoft.com/office/officeart/2005/8/layout/hList1"/>
    <dgm:cxn modelId="{B738A3E7-5D67-42B8-9295-38EA5294E721}" type="presParOf" srcId="{CDCCC624-D8C7-4BEC-9A0C-7E7C2CF3C51E}" destId="{CAEA9621-F93D-422F-BBBC-44D4A4B143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C012C96-1856-4623-B8BC-6A6C0D5B6DF9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752347-372C-4B9A-8039-42F06159FA58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294EEAB1-00E9-4AEC-8055-DA1060A14348}" type="parTrans" cxnId="{30367231-00AA-49AE-A6A3-44EA14E9E80F}">
      <dgm:prSet/>
      <dgm:spPr/>
      <dgm:t>
        <a:bodyPr/>
        <a:lstStyle/>
        <a:p>
          <a:endParaRPr lang="en-US"/>
        </a:p>
      </dgm:t>
    </dgm:pt>
    <dgm:pt modelId="{6B4E8F1A-99F1-49AB-B581-6FE9EF155A38}" type="sibTrans" cxnId="{30367231-00AA-49AE-A6A3-44EA14E9E80F}">
      <dgm:prSet/>
      <dgm:spPr/>
      <dgm:t>
        <a:bodyPr/>
        <a:lstStyle/>
        <a:p>
          <a:endParaRPr lang="en-US"/>
        </a:p>
      </dgm:t>
    </dgm:pt>
    <dgm:pt modelId="{C96D4FF0-B997-4EE6-B6C5-03AE366D399D}">
      <dgm:prSet phldrT="[Text]"/>
      <dgm:spPr/>
      <dgm:t>
        <a:bodyPr/>
        <a:lstStyle/>
        <a:p>
          <a:endParaRPr lang="en-US" dirty="0"/>
        </a:p>
      </dgm:t>
    </dgm:pt>
    <dgm:pt modelId="{6913D573-1C0E-4FAA-B1FF-2A9B06BA639C}" type="parTrans" cxnId="{26E22ABA-262D-4A64-8229-5506DDF05E88}">
      <dgm:prSet/>
      <dgm:spPr/>
      <dgm:t>
        <a:bodyPr/>
        <a:lstStyle/>
        <a:p>
          <a:endParaRPr lang="en-US"/>
        </a:p>
      </dgm:t>
    </dgm:pt>
    <dgm:pt modelId="{3BD23986-9315-41BC-BC03-A3E6C5975889}" type="sibTrans" cxnId="{26E22ABA-262D-4A64-8229-5506DDF05E88}">
      <dgm:prSet/>
      <dgm:spPr/>
      <dgm:t>
        <a:bodyPr/>
        <a:lstStyle/>
        <a:p>
          <a:endParaRPr lang="en-US"/>
        </a:p>
      </dgm:t>
    </dgm:pt>
    <dgm:pt modelId="{B6ED21B3-338D-41CC-9FF0-053CD915371E}">
      <dgm:prSet phldrT="[Text]"/>
      <dgm:spPr/>
      <dgm:t>
        <a:bodyPr/>
        <a:lstStyle/>
        <a:p>
          <a:r>
            <a:rPr lang="en-US" dirty="0" smtClean="0"/>
            <a:t>Tax charged</a:t>
          </a:r>
          <a:endParaRPr lang="en-US" dirty="0"/>
        </a:p>
      </dgm:t>
    </dgm:pt>
    <dgm:pt modelId="{FC3F5361-8578-4190-9A2D-66DF39095E56}" type="parTrans" cxnId="{0B7CCD6D-9D9C-4F19-8299-A45F2C1A988A}">
      <dgm:prSet/>
      <dgm:spPr/>
      <dgm:t>
        <a:bodyPr/>
        <a:lstStyle/>
        <a:p>
          <a:endParaRPr lang="en-US"/>
        </a:p>
      </dgm:t>
    </dgm:pt>
    <dgm:pt modelId="{4BC1D3D0-298F-41B4-B6C5-FBCDE7E4F4E6}" type="sibTrans" cxnId="{0B7CCD6D-9D9C-4F19-8299-A45F2C1A988A}">
      <dgm:prSet/>
      <dgm:spPr/>
      <dgm:t>
        <a:bodyPr/>
        <a:lstStyle/>
        <a:p>
          <a:endParaRPr lang="en-US"/>
        </a:p>
      </dgm:t>
    </dgm:pt>
    <dgm:pt modelId="{16F43C97-DFA3-49C5-878C-9770D8C91734}">
      <dgm:prSet phldrT="[Text]"/>
      <dgm:spPr/>
      <dgm:t>
        <a:bodyPr/>
        <a:lstStyle/>
        <a:p>
          <a:endParaRPr lang="en-US" dirty="0"/>
        </a:p>
      </dgm:t>
    </dgm:pt>
    <dgm:pt modelId="{F6920D36-F9D5-4E29-81AC-37C7573FD06A}" type="parTrans" cxnId="{97EACA96-C9F8-4ECA-B5F1-0CBDC7A14CBD}">
      <dgm:prSet/>
      <dgm:spPr/>
      <dgm:t>
        <a:bodyPr/>
        <a:lstStyle/>
        <a:p>
          <a:endParaRPr lang="en-US"/>
        </a:p>
      </dgm:t>
    </dgm:pt>
    <dgm:pt modelId="{F16EFE2D-27A4-4EA3-BB7F-B5D13F45A577}" type="sibTrans" cxnId="{97EACA96-C9F8-4ECA-B5F1-0CBDC7A14CBD}">
      <dgm:prSet/>
      <dgm:spPr/>
      <dgm:t>
        <a:bodyPr/>
        <a:lstStyle/>
        <a:p>
          <a:endParaRPr lang="en-US"/>
        </a:p>
      </dgm:t>
    </dgm:pt>
    <dgm:pt modelId="{B82C6E14-FD70-436A-9CDB-229D9F656FE5}">
      <dgm:prSet phldrT="[Text]"/>
      <dgm:spPr/>
      <dgm:t>
        <a:bodyPr/>
        <a:lstStyle/>
        <a:p>
          <a:endParaRPr lang="en-US" dirty="0"/>
        </a:p>
      </dgm:t>
    </dgm:pt>
    <dgm:pt modelId="{FF1A181C-DD3A-4C53-A1B9-EA61E1B4E80D}" type="parTrans" cxnId="{0EA4869A-EC6D-421A-B0A6-B138BFB837A8}">
      <dgm:prSet/>
      <dgm:spPr/>
      <dgm:t>
        <a:bodyPr/>
        <a:lstStyle/>
        <a:p>
          <a:endParaRPr lang="en-US"/>
        </a:p>
      </dgm:t>
    </dgm:pt>
    <dgm:pt modelId="{69A6A44B-9C99-4656-8075-F7C1EC821EEA}" type="sibTrans" cxnId="{0EA4869A-EC6D-421A-B0A6-B138BFB837A8}">
      <dgm:prSet/>
      <dgm:spPr/>
      <dgm:t>
        <a:bodyPr/>
        <a:lstStyle/>
        <a:p>
          <a:endParaRPr lang="en-US"/>
        </a:p>
      </dgm:t>
    </dgm:pt>
    <dgm:pt modelId="{B716623A-A719-4951-A093-C0CCFE6CCB16}">
      <dgm:prSet phldrT="[Text]"/>
      <dgm:spPr/>
      <dgm:t>
        <a:bodyPr/>
        <a:lstStyle/>
        <a:p>
          <a:endParaRPr lang="en-US" dirty="0"/>
        </a:p>
      </dgm:t>
    </dgm:pt>
    <dgm:pt modelId="{6EB2C115-A824-4FEF-B2A8-BE18A2237E3A}" type="parTrans" cxnId="{819C3300-E332-44D9-9A46-355E3F7D8C9E}">
      <dgm:prSet/>
      <dgm:spPr/>
      <dgm:t>
        <a:bodyPr/>
        <a:lstStyle/>
        <a:p>
          <a:endParaRPr lang="en-US"/>
        </a:p>
      </dgm:t>
    </dgm:pt>
    <dgm:pt modelId="{225C5A88-8831-4397-AAFC-06071A0CCA76}" type="sibTrans" cxnId="{819C3300-E332-44D9-9A46-355E3F7D8C9E}">
      <dgm:prSet/>
      <dgm:spPr/>
      <dgm:t>
        <a:bodyPr/>
        <a:lstStyle/>
        <a:p>
          <a:endParaRPr lang="en-US"/>
        </a:p>
      </dgm:t>
    </dgm:pt>
    <dgm:pt modelId="{B976411E-3460-4F54-95E7-3A20B73133CE}" type="pres">
      <dgm:prSet presAssocID="{0C012C96-1856-4623-B8BC-6A6C0D5B6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13FC-4D64-46E1-91FA-73D3A5F83437}" type="pres">
      <dgm:prSet presAssocID="{BA752347-372C-4B9A-8039-42F06159FA58}" presName="composite" presStyleCnt="0"/>
      <dgm:spPr/>
    </dgm:pt>
    <dgm:pt modelId="{B1A164FE-3C77-48DC-88C7-53693810BFF9}" type="pres">
      <dgm:prSet presAssocID="{BA752347-372C-4B9A-8039-42F06159FA5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21275-6027-4ED4-8388-56E22064B02F}" type="pres">
      <dgm:prSet presAssocID="{BA752347-372C-4B9A-8039-42F06159FA5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887E-7A96-445A-B76A-AD1776E82FB4}" type="pres">
      <dgm:prSet presAssocID="{6B4E8F1A-99F1-49AB-B581-6FE9EF155A38}" presName="space" presStyleCnt="0"/>
      <dgm:spPr/>
    </dgm:pt>
    <dgm:pt modelId="{CDCCC624-D8C7-4BEC-9A0C-7E7C2CF3C51E}" type="pres">
      <dgm:prSet presAssocID="{B6ED21B3-338D-41CC-9FF0-053CD915371E}" presName="composite" presStyleCnt="0"/>
      <dgm:spPr/>
    </dgm:pt>
    <dgm:pt modelId="{C7EAF887-E8E5-41BB-A335-069478E7821F}" type="pres">
      <dgm:prSet presAssocID="{B6ED21B3-338D-41CC-9FF0-053CD915371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A9621-F93D-422F-BBBC-44D4A4B1435B}" type="pres">
      <dgm:prSet presAssocID="{B6ED21B3-338D-41CC-9FF0-053CD915371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A4869A-EC6D-421A-B0A6-B138BFB837A8}" srcId="{B6ED21B3-338D-41CC-9FF0-053CD915371E}" destId="{B82C6E14-FD70-436A-9CDB-229D9F656FE5}" srcOrd="0" destOrd="0" parTransId="{FF1A181C-DD3A-4C53-A1B9-EA61E1B4E80D}" sibTransId="{69A6A44B-9C99-4656-8075-F7C1EC821EEA}"/>
    <dgm:cxn modelId="{3CF41212-E3BF-4AE1-B6E4-43B254FF0CB5}" type="presOf" srcId="{BA752347-372C-4B9A-8039-42F06159FA58}" destId="{B1A164FE-3C77-48DC-88C7-53693810BFF9}" srcOrd="0" destOrd="0" presId="urn:microsoft.com/office/officeart/2005/8/layout/hList1"/>
    <dgm:cxn modelId="{819C3300-E332-44D9-9A46-355E3F7D8C9E}" srcId="{B6ED21B3-338D-41CC-9FF0-053CD915371E}" destId="{B716623A-A719-4951-A093-C0CCFE6CCB16}" srcOrd="1" destOrd="0" parTransId="{6EB2C115-A824-4FEF-B2A8-BE18A2237E3A}" sibTransId="{225C5A88-8831-4397-AAFC-06071A0CCA76}"/>
    <dgm:cxn modelId="{ABFDD56A-9A2A-4BDA-80F0-2614864F6572}" type="presOf" srcId="{B82C6E14-FD70-436A-9CDB-229D9F656FE5}" destId="{CAEA9621-F93D-422F-BBBC-44D4A4B1435B}" srcOrd="0" destOrd="0" presId="urn:microsoft.com/office/officeart/2005/8/layout/hList1"/>
    <dgm:cxn modelId="{26E22ABA-262D-4A64-8229-5506DDF05E88}" srcId="{BA752347-372C-4B9A-8039-42F06159FA58}" destId="{C96D4FF0-B997-4EE6-B6C5-03AE366D399D}" srcOrd="0" destOrd="0" parTransId="{6913D573-1C0E-4FAA-B1FF-2A9B06BA639C}" sibTransId="{3BD23986-9315-41BC-BC03-A3E6C5975889}"/>
    <dgm:cxn modelId="{B90EC952-55FB-4020-8C53-F265B6E41650}" type="presOf" srcId="{16F43C97-DFA3-49C5-878C-9770D8C91734}" destId="{CAEA9621-F93D-422F-BBBC-44D4A4B1435B}" srcOrd="0" destOrd="2" presId="urn:microsoft.com/office/officeart/2005/8/layout/hList1"/>
    <dgm:cxn modelId="{0008DF2F-3C52-4C44-96E3-0E5756E7F710}" type="presOf" srcId="{B716623A-A719-4951-A093-C0CCFE6CCB16}" destId="{CAEA9621-F93D-422F-BBBC-44D4A4B1435B}" srcOrd="0" destOrd="1" presId="urn:microsoft.com/office/officeart/2005/8/layout/hList1"/>
    <dgm:cxn modelId="{0B7CCD6D-9D9C-4F19-8299-A45F2C1A988A}" srcId="{0C012C96-1856-4623-B8BC-6A6C0D5B6DF9}" destId="{B6ED21B3-338D-41CC-9FF0-053CD915371E}" srcOrd="1" destOrd="0" parTransId="{FC3F5361-8578-4190-9A2D-66DF39095E56}" sibTransId="{4BC1D3D0-298F-41B4-B6C5-FBCDE7E4F4E6}"/>
    <dgm:cxn modelId="{A8892372-CB1D-4444-A5F2-B51261C0DC14}" type="presOf" srcId="{B6ED21B3-338D-41CC-9FF0-053CD915371E}" destId="{C7EAF887-E8E5-41BB-A335-069478E7821F}" srcOrd="0" destOrd="0" presId="urn:microsoft.com/office/officeart/2005/8/layout/hList1"/>
    <dgm:cxn modelId="{97EACA96-C9F8-4ECA-B5F1-0CBDC7A14CBD}" srcId="{B6ED21B3-338D-41CC-9FF0-053CD915371E}" destId="{16F43C97-DFA3-49C5-878C-9770D8C91734}" srcOrd="2" destOrd="0" parTransId="{F6920D36-F9D5-4E29-81AC-37C7573FD06A}" sibTransId="{F16EFE2D-27A4-4EA3-BB7F-B5D13F45A577}"/>
    <dgm:cxn modelId="{5F134859-C41F-4FAA-A80D-C179FA0E7E6E}" type="presOf" srcId="{C96D4FF0-B997-4EE6-B6C5-03AE366D399D}" destId="{60221275-6027-4ED4-8388-56E22064B02F}" srcOrd="0" destOrd="0" presId="urn:microsoft.com/office/officeart/2005/8/layout/hList1"/>
    <dgm:cxn modelId="{30367231-00AA-49AE-A6A3-44EA14E9E80F}" srcId="{0C012C96-1856-4623-B8BC-6A6C0D5B6DF9}" destId="{BA752347-372C-4B9A-8039-42F06159FA58}" srcOrd="0" destOrd="0" parTransId="{294EEAB1-00E9-4AEC-8055-DA1060A14348}" sibTransId="{6B4E8F1A-99F1-49AB-B581-6FE9EF155A38}"/>
    <dgm:cxn modelId="{9E042E86-F45E-4A70-A09B-CA1ACC30ABA1}" type="presOf" srcId="{0C012C96-1856-4623-B8BC-6A6C0D5B6DF9}" destId="{B976411E-3460-4F54-95E7-3A20B73133CE}" srcOrd="0" destOrd="0" presId="urn:microsoft.com/office/officeart/2005/8/layout/hList1"/>
    <dgm:cxn modelId="{83986FD2-4CFE-4FD8-82D5-E677CC676030}" type="presParOf" srcId="{B976411E-3460-4F54-95E7-3A20B73133CE}" destId="{D1FE13FC-4D64-46E1-91FA-73D3A5F83437}" srcOrd="0" destOrd="0" presId="urn:microsoft.com/office/officeart/2005/8/layout/hList1"/>
    <dgm:cxn modelId="{DF02BF07-819E-4683-A659-03D426F30B9E}" type="presParOf" srcId="{D1FE13FC-4D64-46E1-91FA-73D3A5F83437}" destId="{B1A164FE-3C77-48DC-88C7-53693810BFF9}" srcOrd="0" destOrd="0" presId="urn:microsoft.com/office/officeart/2005/8/layout/hList1"/>
    <dgm:cxn modelId="{B8E2C32B-9693-4E06-A1E4-93AB9B38592E}" type="presParOf" srcId="{D1FE13FC-4D64-46E1-91FA-73D3A5F83437}" destId="{60221275-6027-4ED4-8388-56E22064B02F}" srcOrd="1" destOrd="0" presId="urn:microsoft.com/office/officeart/2005/8/layout/hList1"/>
    <dgm:cxn modelId="{676B7927-C9BB-4C35-BA95-0B7EC9119FA2}" type="presParOf" srcId="{B976411E-3460-4F54-95E7-3A20B73133CE}" destId="{1D5A887E-7A96-445A-B76A-AD1776E82FB4}" srcOrd="1" destOrd="0" presId="urn:microsoft.com/office/officeart/2005/8/layout/hList1"/>
    <dgm:cxn modelId="{29484ABB-0A0C-467F-A387-2AC7D502E063}" type="presParOf" srcId="{B976411E-3460-4F54-95E7-3A20B73133CE}" destId="{CDCCC624-D8C7-4BEC-9A0C-7E7C2CF3C51E}" srcOrd="2" destOrd="0" presId="urn:microsoft.com/office/officeart/2005/8/layout/hList1"/>
    <dgm:cxn modelId="{06CF93C5-4FAF-4AFC-BFFF-C653184A8DA7}" type="presParOf" srcId="{CDCCC624-D8C7-4BEC-9A0C-7E7C2CF3C51E}" destId="{C7EAF887-E8E5-41BB-A335-069478E7821F}" srcOrd="0" destOrd="0" presId="urn:microsoft.com/office/officeart/2005/8/layout/hList1"/>
    <dgm:cxn modelId="{5F81945C-ECD6-4D66-8F3F-D5728832E8CA}" type="presParOf" srcId="{CDCCC624-D8C7-4BEC-9A0C-7E7C2CF3C51E}" destId="{CAEA9621-F93D-422F-BBBC-44D4A4B143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1D5E8-553A-4030-9C2B-F21B83A1BB52}">
      <dsp:nvSpPr>
        <dsp:cNvPr id="0" name=""/>
        <dsp:cNvSpPr/>
      </dsp:nvSpPr>
      <dsp:spPr>
        <a:xfrm>
          <a:off x="-160692" y="413631"/>
          <a:ext cx="2301696" cy="236377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76384" y="759798"/>
        <a:ext cx="1627544" cy="1671445"/>
      </dsp:txXfrm>
    </dsp:sp>
    <dsp:sp modelId="{E221DE6D-AFE3-48F2-83A8-137A1611F15B}">
      <dsp:nvSpPr>
        <dsp:cNvPr id="0" name=""/>
        <dsp:cNvSpPr/>
      </dsp:nvSpPr>
      <dsp:spPr>
        <a:xfrm>
          <a:off x="853259" y="2210437"/>
          <a:ext cx="2301696" cy="236377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190335" y="2556604"/>
        <a:ext cx="1627544" cy="1671445"/>
      </dsp:txXfrm>
    </dsp:sp>
    <dsp:sp modelId="{936174D8-674F-4BC3-8CE3-4F368F235F03}">
      <dsp:nvSpPr>
        <dsp:cNvPr id="0" name=""/>
        <dsp:cNvSpPr/>
      </dsp:nvSpPr>
      <dsp:spPr>
        <a:xfrm>
          <a:off x="1868017" y="413631"/>
          <a:ext cx="2301696" cy="236377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205093" y="759798"/>
        <a:ext cx="1627544" cy="1671445"/>
      </dsp:txXfrm>
    </dsp:sp>
    <dsp:sp modelId="{3C8F5585-A8B0-4306-9FAB-40CFB1173B54}">
      <dsp:nvSpPr>
        <dsp:cNvPr id="0" name=""/>
        <dsp:cNvSpPr/>
      </dsp:nvSpPr>
      <dsp:spPr>
        <a:xfrm>
          <a:off x="2881969" y="2210437"/>
          <a:ext cx="2301696" cy="236377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219045" y="2556604"/>
        <a:ext cx="1627544" cy="1671445"/>
      </dsp:txXfrm>
    </dsp:sp>
    <dsp:sp modelId="{7C76C11F-42E3-4DA9-B512-BCA2DC38DD19}">
      <dsp:nvSpPr>
        <dsp:cNvPr id="0" name=""/>
        <dsp:cNvSpPr/>
      </dsp:nvSpPr>
      <dsp:spPr>
        <a:xfrm>
          <a:off x="3896727" y="413631"/>
          <a:ext cx="2301696" cy="236377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233803" y="759798"/>
        <a:ext cx="1627544" cy="1671445"/>
      </dsp:txXfrm>
    </dsp:sp>
    <dsp:sp modelId="{D496852E-5C8A-45D3-9849-04E7CC168317}">
      <dsp:nvSpPr>
        <dsp:cNvPr id="0" name=""/>
        <dsp:cNvSpPr/>
      </dsp:nvSpPr>
      <dsp:spPr>
        <a:xfrm>
          <a:off x="4910679" y="2210437"/>
          <a:ext cx="2301696" cy="236377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5247755" y="2556604"/>
        <a:ext cx="1627544" cy="1671445"/>
      </dsp:txXfrm>
    </dsp:sp>
    <dsp:sp modelId="{CCD7240E-359A-4E01-8AE6-5F589FD09D84}">
      <dsp:nvSpPr>
        <dsp:cNvPr id="0" name=""/>
        <dsp:cNvSpPr/>
      </dsp:nvSpPr>
      <dsp:spPr>
        <a:xfrm>
          <a:off x="5917140" y="435316"/>
          <a:ext cx="2301696" cy="236377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254216" y="781483"/>
        <a:ext cx="1627544" cy="16714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5C0AD-B0C1-4D13-970F-BDD6BF87DB20}">
      <dsp:nvSpPr>
        <dsp:cNvPr id="0" name=""/>
        <dsp:cNvSpPr/>
      </dsp:nvSpPr>
      <dsp:spPr>
        <a:xfrm>
          <a:off x="0" y="0"/>
          <a:ext cx="3581399" cy="358139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4ED08F-F241-4C46-9524-4B5B287A47AC}">
      <dsp:nvSpPr>
        <dsp:cNvPr id="0" name=""/>
        <dsp:cNvSpPr/>
      </dsp:nvSpPr>
      <dsp:spPr>
        <a:xfrm>
          <a:off x="1790699" y="0"/>
          <a:ext cx="6294568" cy="3581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790699" y="0"/>
        <a:ext cx="6294568" cy="1701164"/>
      </dsp:txXfrm>
    </dsp:sp>
    <dsp:sp modelId="{B50C9E49-6B07-435C-9EFE-BECD7A0982E6}">
      <dsp:nvSpPr>
        <dsp:cNvPr id="0" name=""/>
        <dsp:cNvSpPr/>
      </dsp:nvSpPr>
      <dsp:spPr>
        <a:xfrm>
          <a:off x="940117" y="1701164"/>
          <a:ext cx="1701164" cy="170116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3829CA3-AA74-487A-A8D0-A1D8A9BB8758}">
      <dsp:nvSpPr>
        <dsp:cNvPr id="0" name=""/>
        <dsp:cNvSpPr/>
      </dsp:nvSpPr>
      <dsp:spPr>
        <a:xfrm>
          <a:off x="1790699" y="1701164"/>
          <a:ext cx="6294568" cy="17011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790699" y="1701164"/>
        <a:ext cx="6294568" cy="17011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BCA24-4D01-4EDC-B44B-F748CDEB38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E3457-84F7-4A4E-B1ED-2751ABEA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7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7FC66E-8F3B-49B5-8FD2-2DC11085601C}" type="slidenum">
              <a:rPr lang="en-US">
                <a:solidFill>
                  <a:srgbClr val="000000"/>
                </a:solidFill>
              </a:rPr>
              <a:pPr eaLnBrk="1" hangingPunct="1"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535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383462-7446-4FD6-8369-F9EC642FCA9D}" type="slidenum">
              <a:rPr 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973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3DE96F-33AA-4F62-854B-9ED2C30F1CF3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1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6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609600"/>
            <a:ext cx="60960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39243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828800"/>
            <a:ext cx="39243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609600"/>
            <a:ext cx="60960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39243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33900" y="1828800"/>
            <a:ext cx="3924300" cy="3962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593478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609600"/>
            <a:ext cx="60960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001000" cy="3962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71906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600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9243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828800"/>
            <a:ext cx="39243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2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84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29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336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001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7" name="Rectangle 13" hidden="1"/>
          <p:cNvSpPr>
            <a:spLocks noChangeArrowheads="1" noChangeShapeType="1"/>
          </p:cNvSpPr>
          <p:nvPr userDrawn="1"/>
        </p:nvSpPr>
        <p:spPr bwMode="auto">
          <a:xfrm>
            <a:off x="4025900" y="-808038"/>
            <a:ext cx="4749800" cy="213360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AutoShape 14"/>
          <p:cNvSpPr>
            <a:spLocks noChangeArrowheads="1" noChangeShapeType="1"/>
          </p:cNvSpPr>
          <p:nvPr userDrawn="1"/>
        </p:nvSpPr>
        <p:spPr bwMode="auto">
          <a:xfrm flipV="1">
            <a:off x="304800" y="304800"/>
            <a:ext cx="3940175" cy="1466850"/>
          </a:xfrm>
          <a:prstGeom prst="rtTriangle">
            <a:avLst/>
          </a:prstGeom>
          <a:gradFill rotWithShape="1">
            <a:gsLst>
              <a:gs pos="0">
                <a:srgbClr val="FFFFFF"/>
              </a:gs>
              <a:gs pos="100000">
                <a:srgbClr val="CC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19"/>
          <p:cNvSpPr>
            <a:spLocks noChangeArrowheads="1"/>
          </p:cNvSpPr>
          <p:nvPr userDrawn="1"/>
        </p:nvSpPr>
        <p:spPr bwMode="auto">
          <a:xfrm>
            <a:off x="304800" y="304800"/>
            <a:ext cx="8305800" cy="6019800"/>
          </a:xfrm>
          <a:prstGeom prst="rect">
            <a:avLst/>
          </a:prstGeom>
          <a:noFill/>
          <a:ln w="349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0" name="Group 20"/>
          <p:cNvGrpSpPr>
            <a:grpSpLocks/>
          </p:cNvGrpSpPr>
          <p:nvPr userDrawn="1"/>
        </p:nvGrpSpPr>
        <p:grpSpPr bwMode="auto">
          <a:xfrm rot="10800000">
            <a:off x="1638300" y="1600200"/>
            <a:ext cx="6972300" cy="76200"/>
            <a:chOff x="111899701" y="106650695"/>
            <a:chExt cx="2490274" cy="33546"/>
          </a:xfrm>
        </p:grpSpPr>
        <p:sp>
          <p:nvSpPr>
            <p:cNvPr id="1036" name="Rectangle 21" hidden="1"/>
            <p:cNvSpPr>
              <a:spLocks noChangeArrowheads="1" noChangeShapeType="1"/>
            </p:cNvSpPr>
            <p:nvPr/>
          </p:nvSpPr>
          <p:spPr bwMode="auto">
            <a:xfrm>
              <a:off x="111899701" y="106650695"/>
              <a:ext cx="2490274" cy="335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7" name="Line 22"/>
            <p:cNvSpPr>
              <a:spLocks noChangeShapeType="1"/>
            </p:cNvSpPr>
            <p:nvPr/>
          </p:nvSpPr>
          <p:spPr bwMode="auto">
            <a:xfrm>
              <a:off x="111901402" y="106667468"/>
              <a:ext cx="2422801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8" name="Oval 23"/>
            <p:cNvSpPr>
              <a:spLocks noChangeArrowheads="1" noChangeShapeType="1"/>
            </p:cNvSpPr>
            <p:nvPr/>
          </p:nvSpPr>
          <p:spPr bwMode="auto">
            <a:xfrm>
              <a:off x="114325904" y="106650695"/>
              <a:ext cx="67473" cy="33546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609600"/>
            <a:ext cx="6096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Text Box 28"/>
          <p:cNvSpPr txBox="1">
            <a:spLocks noChangeArrowheads="1"/>
          </p:cNvSpPr>
          <p:nvPr userDrawn="1"/>
        </p:nvSpPr>
        <p:spPr bwMode="auto">
          <a:xfrm>
            <a:off x="7848600" y="60325"/>
            <a:ext cx="762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latin typeface="Centaur" pitchFamily="18" charset="0"/>
                <a:cs typeface="Arial" charset="0"/>
              </a:rPr>
              <a:t>1.3.4.G1</a:t>
            </a:r>
          </a:p>
        </p:txBody>
      </p:sp>
      <p:sp>
        <p:nvSpPr>
          <p:cNvPr id="1033" name="Rectangle 27"/>
          <p:cNvSpPr>
            <a:spLocks noChangeArrowheads="1"/>
          </p:cNvSpPr>
          <p:nvPr userDrawn="1"/>
        </p:nvSpPr>
        <p:spPr bwMode="auto">
          <a:xfrm>
            <a:off x="1371600" y="6324600"/>
            <a:ext cx="6124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Centaur" panose="02030504050205020304" pitchFamily="18" charset="0"/>
              </a:rPr>
              <a:t>© Take Charge Today – February 2006– Planet Paycheck – Slide </a:t>
            </a:r>
            <a:fld id="{BFADC0A2-659C-45B4-A9ED-C30529FA80AB}" type="slidenum">
              <a:rPr lang="en-US" sz="800">
                <a:solidFill>
                  <a:srgbClr val="000000"/>
                </a:solidFill>
                <a:latin typeface="Centaur" panose="02030504050205020304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000000"/>
              </a:solidFill>
              <a:latin typeface="Centaur" panose="020305040502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Centaur" panose="02030504050205020304" pitchFamily="18" charset="0"/>
              </a:rPr>
              <a:t>Funded by a grant from Take Charge America, Inc. to the Norton School of Family and Consumer Sciences at the University of Arizona</a:t>
            </a:r>
          </a:p>
        </p:txBody>
      </p:sp>
      <p:pic>
        <p:nvPicPr>
          <p:cNvPr id="1034" name="Picture 16" descr="UA-horiz blk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6400800"/>
            <a:ext cx="9699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8" descr="TCA-New-Logo-3-color"/>
          <p:cNvPicPr>
            <a:picLocks noChangeAspect="1" noChangeArrowheads="1"/>
          </p:cNvPicPr>
          <p:nvPr userDrawn="1"/>
        </p:nvPicPr>
        <p:blipFill>
          <a:blip r:embed="rId1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6369050"/>
            <a:ext cx="1346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5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hyperlink" Target="http://funding-programs.idilogic.aidpage.com/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hyperlink" Target="http://www.benefits.gov/benefits/browse-by-state/state/NE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Job and </a:t>
            </a:r>
            <a:br>
              <a:rPr lang="en-US" dirty="0" smtClean="0"/>
            </a:br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43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08791" y="609600"/>
            <a:ext cx="8049409" cy="884238"/>
          </a:xfrm>
        </p:spPr>
        <p:txBody>
          <a:bodyPr/>
          <a:lstStyle/>
          <a:p>
            <a:pPr eaLnBrk="1" hangingPunct="1"/>
            <a:r>
              <a:rPr lang="en-US" dirty="0" smtClean="0"/>
              <a:t>“You are better off being in a community than by yourself”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45641856"/>
              </p:ext>
            </p:extLst>
          </p:nvPr>
        </p:nvGraphicFramePr>
        <p:xfrm>
          <a:off x="677732" y="2133600"/>
          <a:ext cx="8085268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614108" y="2293938"/>
            <a:ext cx="59425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latin typeface="+mn-lt"/>
                <a:cs typeface="+mn-cs"/>
              </a:rPr>
              <a:t>As a community member you receive many benefits you could not pay for individually</a:t>
            </a:r>
          </a:p>
        </p:txBody>
      </p:sp>
      <p:sp>
        <p:nvSpPr>
          <p:cNvPr id="4" name="Rectangle 3"/>
          <p:cNvSpPr/>
          <p:nvPr/>
        </p:nvSpPr>
        <p:spPr>
          <a:xfrm>
            <a:off x="2614108" y="3978275"/>
            <a:ext cx="59663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latin typeface="+mn-lt"/>
                <a:cs typeface="+mn-cs"/>
              </a:rPr>
              <a:t>Taxes are a way members of a community provide for one another</a:t>
            </a:r>
          </a:p>
        </p:txBody>
      </p:sp>
    </p:spTree>
    <p:extLst>
      <p:ext uri="{BB962C8B-B14F-4D97-AF65-F5344CB8AC3E}">
        <p14:creationId xmlns:p14="http://schemas.microsoft.com/office/powerpoint/2010/main" val="288295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 Deductions from your Paycheck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3532807"/>
              </p:ext>
            </p:extLst>
          </p:nvPr>
        </p:nvGraphicFramePr>
        <p:xfrm>
          <a:off x="0" y="18595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992008" y="1783993"/>
            <a:ext cx="2630245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/>
              <a:t>Payroll tax – </a:t>
            </a:r>
            <a:r>
              <a:rPr lang="en-US" sz="2800" dirty="0"/>
              <a:t>A tax on earned income that supports the Social Security and Medicare programs (also known as FICA)</a:t>
            </a:r>
          </a:p>
        </p:txBody>
      </p:sp>
    </p:spTree>
    <p:extLst>
      <p:ext uri="{BB962C8B-B14F-4D97-AF65-F5344CB8AC3E}">
        <p14:creationId xmlns:p14="http://schemas.microsoft.com/office/powerpoint/2010/main" val="17469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97655" y="415962"/>
            <a:ext cx="6096000" cy="884238"/>
          </a:xfrm>
        </p:spPr>
        <p:txBody>
          <a:bodyPr/>
          <a:lstStyle/>
          <a:p>
            <a:pPr eaLnBrk="1" hangingPunct="1"/>
            <a:r>
              <a:rPr lang="en-US" dirty="0" smtClean="0"/>
              <a:t>What is Federal Taxes?</a:t>
            </a: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07168" y="1886503"/>
          <a:ext cx="7786991" cy="4069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933855" y="3210688"/>
            <a:ext cx="33528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Supports Federal Programs</a:t>
            </a:r>
          </a:p>
          <a:p>
            <a:pPr marL="800100" lvl="1" indent="-274320">
              <a:buFont typeface="Arial" pitchFamily="34" charset="0"/>
              <a:buChar char="•"/>
              <a:defRPr/>
            </a:pPr>
            <a:r>
              <a:rPr lang="en-US" sz="2400" dirty="0" smtClean="0"/>
              <a:t>Military</a:t>
            </a:r>
          </a:p>
          <a:p>
            <a:pPr marL="800100" lvl="1" indent="-27432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Education Grants</a:t>
            </a:r>
          </a:p>
          <a:p>
            <a:pPr marL="800100" lvl="1" indent="-274320">
              <a:buFont typeface="Arial" pitchFamily="34" charset="0"/>
              <a:buChar char="•"/>
              <a:defRPr/>
            </a:pPr>
            <a:r>
              <a:rPr lang="en-US" sz="2400" dirty="0" smtClean="0"/>
              <a:t>Disasters</a:t>
            </a:r>
          </a:p>
          <a:p>
            <a:pPr marL="800100" lvl="1" indent="-27432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Research</a:t>
            </a:r>
          </a:p>
          <a:p>
            <a:pPr marL="525780" lvl="1">
              <a:defRPr/>
            </a:pPr>
            <a:r>
              <a:rPr lang="en-US" sz="2400" dirty="0" smtClean="0">
                <a:hlinkClick r:id="rId7"/>
              </a:rPr>
              <a:t>Benefits LINK</a:t>
            </a:r>
            <a:endParaRPr lang="en-US" sz="2400" dirty="0" smtClean="0">
              <a:latin typeface="+mn-lt"/>
              <a:cs typeface="+mn-cs"/>
            </a:endParaRPr>
          </a:p>
          <a:p>
            <a:pPr marL="800100" lvl="1" indent="-274320">
              <a:buFont typeface="Arial" pitchFamily="34" charset="0"/>
              <a:buChar char="•"/>
              <a:defRPr/>
            </a:pP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23345" y="3072189"/>
            <a:ext cx="32766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10</a:t>
            </a:r>
            <a:r>
              <a:rPr lang="en-US" sz="2400" dirty="0" smtClean="0">
                <a:latin typeface="+mn-lt"/>
                <a:cs typeface="+mn-cs"/>
              </a:rPr>
              <a:t>% </a:t>
            </a:r>
            <a:r>
              <a:rPr lang="en-US" sz="2400" dirty="0">
                <a:latin typeface="+mn-lt"/>
                <a:cs typeface="+mn-cs"/>
              </a:rPr>
              <a:t>of earned </a:t>
            </a:r>
            <a:r>
              <a:rPr lang="en-US" sz="2400" dirty="0" smtClean="0">
                <a:latin typeface="+mn-lt"/>
                <a:cs typeface="+mn-cs"/>
              </a:rPr>
              <a:t>income</a:t>
            </a:r>
          </a:p>
          <a:p>
            <a:pPr marL="342900" indent="-274320" eaLnBrk="1" hangingPunct="1">
              <a:buFont typeface="Arial" pitchFamily="34" charset="0"/>
              <a:buChar char="•"/>
              <a:defRPr/>
            </a:pPr>
            <a:endParaRPr lang="en-US" sz="2400" dirty="0"/>
          </a:p>
          <a:p>
            <a:pPr marL="342900" indent="-27432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Changes based on your tax bracket</a:t>
            </a:r>
          </a:p>
        </p:txBody>
      </p:sp>
    </p:spTree>
    <p:extLst>
      <p:ext uri="{BB962C8B-B14F-4D97-AF65-F5344CB8AC3E}">
        <p14:creationId xmlns:p14="http://schemas.microsoft.com/office/powerpoint/2010/main" val="302593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97655" y="415962"/>
            <a:ext cx="6096000" cy="884238"/>
          </a:xfrm>
        </p:spPr>
        <p:txBody>
          <a:bodyPr/>
          <a:lstStyle/>
          <a:p>
            <a:pPr eaLnBrk="1" hangingPunct="1"/>
            <a:r>
              <a:rPr lang="en-US" dirty="0" smtClean="0"/>
              <a:t>What is State Tax?</a:t>
            </a: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707213" y="1848254"/>
          <a:ext cx="7561297" cy="4166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64204" y="3019962"/>
            <a:ext cx="38918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7432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These support State Gov’t. Programs</a:t>
            </a:r>
          </a:p>
          <a:p>
            <a:pPr marL="800100" lvl="1" indent="-274320">
              <a:buFont typeface="Arial" pitchFamily="34" charset="0"/>
              <a:buChar char="•"/>
              <a:defRPr/>
            </a:pPr>
            <a:r>
              <a:rPr lang="en-US" sz="2400" dirty="0" smtClean="0"/>
              <a:t>Head Start</a:t>
            </a:r>
          </a:p>
          <a:p>
            <a:pPr marL="800100" lvl="1" indent="-274320">
              <a:buFont typeface="Arial" pitchFamily="34" charset="0"/>
              <a:buChar char="•"/>
              <a:defRPr/>
            </a:pPr>
            <a:r>
              <a:rPr lang="en-US" sz="2400" dirty="0" smtClean="0"/>
              <a:t>Med Assistance Programs</a:t>
            </a:r>
          </a:p>
          <a:p>
            <a:pPr marL="800100" lvl="1" indent="-274320">
              <a:buFont typeface="Arial" pitchFamily="34" charset="0"/>
              <a:buChar char="•"/>
              <a:defRPr/>
            </a:pPr>
            <a:r>
              <a:rPr lang="en-US" sz="2400" dirty="0" smtClean="0"/>
              <a:t>School Breakfast Pro</a:t>
            </a:r>
          </a:p>
          <a:p>
            <a:pPr marL="800100" lvl="1" indent="-274320">
              <a:buFont typeface="Arial" pitchFamily="34" charset="0"/>
              <a:buChar char="•"/>
              <a:defRPr/>
            </a:pPr>
            <a:r>
              <a:rPr lang="en-US" sz="2400" dirty="0" smtClean="0"/>
              <a:t>NE Unemployment </a:t>
            </a:r>
            <a:r>
              <a:rPr lang="en-US" sz="2400" dirty="0" err="1" smtClean="0"/>
              <a:t>Insur</a:t>
            </a:r>
            <a:r>
              <a:rPr lang="en-US" sz="2400" dirty="0" smtClean="0"/>
              <a:t>.</a:t>
            </a:r>
          </a:p>
          <a:p>
            <a:pPr marL="525780" lvl="1">
              <a:defRPr/>
            </a:pPr>
            <a:r>
              <a:rPr lang="en-US" sz="2400" dirty="0" smtClean="0">
                <a:hlinkClick r:id="rId7"/>
              </a:rPr>
              <a:t>NE Benefits LINK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903889" y="3037188"/>
            <a:ext cx="32766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5.5% </a:t>
            </a:r>
            <a:r>
              <a:rPr lang="en-US" sz="2400" dirty="0">
                <a:latin typeface="+mn-lt"/>
                <a:cs typeface="+mn-cs"/>
              </a:rPr>
              <a:t>of earned </a:t>
            </a:r>
            <a:r>
              <a:rPr lang="en-US" sz="2400" dirty="0" smtClean="0">
                <a:latin typeface="+mn-lt"/>
                <a:cs typeface="+mn-cs"/>
              </a:rPr>
              <a:t>income</a:t>
            </a:r>
          </a:p>
          <a:p>
            <a:pPr marL="342900" indent="-274320"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42900" indent="-27432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Can changed based on location within the state</a:t>
            </a:r>
            <a:endParaRPr lang="en-US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620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Security</a:t>
            </a:r>
          </a:p>
          <a:p>
            <a:r>
              <a:rPr lang="en-US" dirty="0" smtClean="0"/>
              <a:t>Medicare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88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97655" y="415962"/>
            <a:ext cx="6096000" cy="884238"/>
          </a:xfrm>
        </p:spPr>
        <p:txBody>
          <a:bodyPr/>
          <a:lstStyle/>
          <a:p>
            <a:pPr eaLnBrk="1" hangingPunct="1"/>
            <a:r>
              <a:rPr lang="en-US" dirty="0" smtClean="0"/>
              <a:t>What is Social Security?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905000" y="1219200"/>
          <a:ext cx="7010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828800" y="2389188"/>
            <a:ext cx="33528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Income for:</a:t>
            </a:r>
          </a:p>
          <a:p>
            <a:pPr marL="548640" lvl="1" indent="-27432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Retirees </a:t>
            </a:r>
          </a:p>
          <a:p>
            <a:pPr marL="548640" lvl="1" indent="-27432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People with profound disability</a:t>
            </a:r>
          </a:p>
          <a:p>
            <a:pPr marL="548640" lvl="1" indent="-27432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Children who have lost a parent</a:t>
            </a:r>
          </a:p>
          <a:p>
            <a:pPr marL="548640" lvl="1" indent="-27432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A person with children who has experienced the death of a spouse</a:t>
            </a:r>
          </a:p>
        </p:txBody>
      </p:sp>
      <p:sp>
        <p:nvSpPr>
          <p:cNvPr id="4" name="Rectangle 3"/>
          <p:cNvSpPr/>
          <p:nvPr/>
        </p:nvSpPr>
        <p:spPr>
          <a:xfrm>
            <a:off x="5584825" y="2390775"/>
            <a:ext cx="32766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6.2% of earned income </a:t>
            </a:r>
            <a:r>
              <a:rPr lang="en-US" sz="2400" dirty="0" smtClean="0">
                <a:latin typeface="+mn-lt"/>
                <a:cs typeface="+mn-cs"/>
              </a:rPr>
              <a:t>Up </a:t>
            </a:r>
            <a:r>
              <a:rPr lang="en-US" sz="2400" dirty="0">
                <a:latin typeface="+mn-lt"/>
                <a:cs typeface="+mn-cs"/>
              </a:rPr>
              <a:t>to an annual maximum</a:t>
            </a:r>
          </a:p>
        </p:txBody>
      </p:sp>
    </p:spTree>
    <p:extLst>
      <p:ext uri="{BB962C8B-B14F-4D97-AF65-F5344CB8AC3E}">
        <p14:creationId xmlns:p14="http://schemas.microsoft.com/office/powerpoint/2010/main" val="116877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Medicare?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905000" y="1524000"/>
          <a:ext cx="7010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863725" y="2890838"/>
            <a:ext cx="32766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 eaLnBrk="1" hangingPunct="1">
              <a:buFont typeface="Arial" pitchFamily="34" charset="0"/>
              <a:buChar char="•"/>
              <a:defRPr/>
            </a:pPr>
            <a:r>
              <a:rPr lang="en-US" sz="3600" dirty="0">
                <a:latin typeface="+mn-lt"/>
                <a:cs typeface="+mn-cs"/>
              </a:rPr>
              <a:t>Helps pay for health care for senior citizens</a:t>
            </a:r>
          </a:p>
        </p:txBody>
      </p:sp>
      <p:sp>
        <p:nvSpPr>
          <p:cNvPr id="4" name="Rectangle 3"/>
          <p:cNvSpPr/>
          <p:nvPr/>
        </p:nvSpPr>
        <p:spPr>
          <a:xfrm>
            <a:off x="5638800" y="2895600"/>
            <a:ext cx="32766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 eaLnBrk="1" hangingPunct="1">
              <a:buFont typeface="Arial" pitchFamily="34" charset="0"/>
              <a:buChar char="•"/>
              <a:defRPr/>
            </a:pPr>
            <a:r>
              <a:rPr lang="en-US" sz="3600" dirty="0">
                <a:latin typeface="+mn-lt"/>
                <a:cs typeface="+mn-cs"/>
              </a:rPr>
              <a:t>1.45% of earned income</a:t>
            </a:r>
          </a:p>
          <a:p>
            <a:pPr marL="342900" indent="-274320" eaLnBrk="1" hangingPunct="1">
              <a:buFont typeface="Arial" pitchFamily="34" charset="0"/>
              <a:buChar char="•"/>
              <a:defRPr/>
            </a:pPr>
            <a:r>
              <a:rPr lang="en-US" sz="3600" dirty="0">
                <a:latin typeface="+mn-lt"/>
                <a:cs typeface="+mn-cs"/>
              </a:rPr>
              <a:t>No limit</a:t>
            </a:r>
          </a:p>
        </p:txBody>
      </p:sp>
    </p:spTree>
    <p:extLst>
      <p:ext uri="{BB962C8B-B14F-4D97-AF65-F5344CB8AC3E}">
        <p14:creationId xmlns:p14="http://schemas.microsoft.com/office/powerpoint/2010/main" val="326088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90" y="1473798"/>
            <a:ext cx="8334962" cy="53842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The form that an employer must send to an employee and the IRS at the end of the year. The W-2 form reports an employee's annual wages and the amount of taxes withheld from his or her paycheck.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26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1040EZ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"</a:t>
            </a:r>
            <a:r>
              <a:rPr lang="en-US" sz="2400" b="1" dirty="0"/>
              <a:t>income tax return for single and joint filers with no dependents" 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/>
              <a:t>"</a:t>
            </a:r>
            <a:r>
              <a:rPr lang="en-US" sz="2400" b="1" dirty="0"/>
              <a:t>easy form</a:t>
            </a:r>
            <a:r>
              <a:rPr lang="en-US" sz="2400" b="1" dirty="0" smtClean="0"/>
              <a:t>"</a:t>
            </a:r>
            <a:endParaRPr lang="en-US" sz="2400" b="1" dirty="0"/>
          </a:p>
          <a:p>
            <a:r>
              <a:rPr lang="en-US" dirty="0" smtClean="0"/>
              <a:t>An alternative </a:t>
            </a:r>
            <a:r>
              <a:rPr lang="en-US" dirty="0"/>
              <a:t>to the Internal Revenue Service's (IRS) 1040 income tax form </a:t>
            </a:r>
            <a:endParaRPr lang="en-US" dirty="0" smtClean="0"/>
          </a:p>
          <a:p>
            <a:pPr lvl="1"/>
            <a:r>
              <a:rPr lang="en-US" dirty="0" smtClean="0"/>
              <a:t>offers </a:t>
            </a:r>
            <a:r>
              <a:rPr lang="en-US" dirty="0"/>
              <a:t>a faster and easier way to file </a:t>
            </a:r>
            <a:r>
              <a:rPr lang="en-US" dirty="0" smtClean="0"/>
              <a:t>taxes</a:t>
            </a:r>
          </a:p>
          <a:p>
            <a:r>
              <a:rPr lang="en-US" dirty="0"/>
              <a:t>M</a:t>
            </a:r>
            <a:r>
              <a:rPr lang="en-US" dirty="0" smtClean="0"/>
              <a:t>eant </a:t>
            </a:r>
            <a:r>
              <a:rPr lang="en-US" dirty="0"/>
              <a:t>for taxpayers with </a:t>
            </a:r>
            <a:r>
              <a:rPr lang="en-US" dirty="0" smtClean="0"/>
              <a:t>very basic </a:t>
            </a:r>
            <a:r>
              <a:rPr lang="en-US" dirty="0"/>
              <a:t>tax </a:t>
            </a:r>
            <a:r>
              <a:rPr lang="en-US" dirty="0" smtClean="0"/>
              <a:t>situations</a:t>
            </a:r>
          </a:p>
          <a:p>
            <a:r>
              <a:rPr lang="en-US" dirty="0" smtClean="0"/>
              <a:t>Usually the first </a:t>
            </a:r>
            <a:r>
              <a:rPr lang="en-US" dirty="0"/>
              <a:t>t</a:t>
            </a:r>
            <a:r>
              <a:rPr lang="en-US" dirty="0" smtClean="0"/>
              <a:t>ax form filled out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02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1040EZ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001000" cy="4327301"/>
          </a:xfrm>
        </p:spPr>
        <p:txBody>
          <a:bodyPr/>
          <a:lstStyle/>
          <a:p>
            <a:r>
              <a:rPr lang="en-US" dirty="0"/>
              <a:t>In order to be eligible to use this </a:t>
            </a:r>
            <a:r>
              <a:rPr lang="en-US" dirty="0" smtClean="0"/>
              <a:t>form </a:t>
            </a:r>
            <a:r>
              <a:rPr lang="en-US" dirty="0"/>
              <a:t>the individual must have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taxable income of less than $</a:t>
            </a:r>
            <a:r>
              <a:rPr lang="en-US" dirty="0" smtClean="0"/>
              <a:t>100,000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income of $1,500 or </a:t>
            </a:r>
            <a:r>
              <a:rPr lang="en-US" dirty="0" smtClean="0"/>
              <a:t>less</a:t>
            </a:r>
          </a:p>
          <a:p>
            <a:pPr lvl="1"/>
            <a:r>
              <a:rPr lang="en-US" dirty="0" smtClean="0"/>
              <a:t>possess </a:t>
            </a:r>
            <a:r>
              <a:rPr lang="en-US" dirty="0"/>
              <a:t>no </a:t>
            </a:r>
            <a:r>
              <a:rPr lang="en-US" dirty="0" smtClean="0"/>
              <a:t>dependents</a:t>
            </a:r>
          </a:p>
          <a:p>
            <a:pPr lvl="1"/>
            <a:r>
              <a:rPr lang="en-US" dirty="0"/>
              <a:t>no real estate </a:t>
            </a:r>
            <a:r>
              <a:rPr lang="en-US" dirty="0" smtClean="0"/>
              <a:t>assets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tax </a:t>
            </a:r>
            <a:r>
              <a:rPr lang="en-US" dirty="0" smtClean="0"/>
              <a:t>shelters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foreign income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583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914400"/>
            <a:ext cx="6096000" cy="762000"/>
          </a:xfrm>
        </p:spPr>
        <p:txBody>
          <a:bodyPr/>
          <a:lstStyle/>
          <a:p>
            <a:pPr eaLnBrk="1" hangingPunct="1"/>
            <a:r>
              <a:rPr lang="en-US" sz="3800" b="1" smtClean="0"/>
              <a:t>Starting a New Job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2895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To receive a paycheck, an employee must:</a:t>
            </a:r>
          </a:p>
          <a:p>
            <a:pPr lvl="1" eaLnBrk="1" hangingPunct="1">
              <a:buFontTx/>
              <a:buNone/>
            </a:pPr>
            <a:r>
              <a:rPr lang="en-US" sz="3200" b="1" smtClean="0"/>
              <a:t>Complete a Form W-4</a:t>
            </a:r>
            <a:r>
              <a:rPr lang="en-US" sz="3200" smtClean="0"/>
              <a:t> </a:t>
            </a:r>
          </a:p>
          <a:p>
            <a:pPr lvl="2" eaLnBrk="1" hangingPunct="1"/>
            <a:r>
              <a:rPr lang="en-US" sz="3000" smtClean="0"/>
              <a:t>Employee’s Withholding Allowance Certificate </a:t>
            </a:r>
          </a:p>
          <a:p>
            <a:pPr lvl="2" eaLnBrk="1" hangingPunct="1"/>
            <a:r>
              <a:rPr lang="en-US" sz="3000" smtClean="0"/>
              <a:t>Determines the amount of money withheld for taxes</a:t>
            </a:r>
          </a:p>
        </p:txBody>
      </p:sp>
      <p:pic>
        <p:nvPicPr>
          <p:cNvPr id="5124" name="Picture 4" descr="j02340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718050"/>
            <a:ext cx="16764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6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7" t="29402" r="34946" b="4175"/>
          <a:stretch/>
        </p:blipFill>
        <p:spPr bwMode="auto">
          <a:xfrm>
            <a:off x="2215167" y="390597"/>
            <a:ext cx="4494727" cy="573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241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a W-4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38145"/>
            <a:ext cx="8001000" cy="394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72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 W-4 Allowances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232935"/>
              </p:ext>
            </p:extLst>
          </p:nvPr>
        </p:nvGraphicFramePr>
        <p:xfrm>
          <a:off x="434069" y="902168"/>
          <a:ext cx="8496271" cy="5046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585" y="5587304"/>
            <a:ext cx="8297375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9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65BE7D0-2617-4129-928B-57068F7DE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E1BCDED-FE31-4F80-80DF-E4A2CA140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25D56D1-2543-45F7-86F3-B2797A3A6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FFDA572-F520-40A5-861D-736BBB65C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08B2E25-BBA4-4A57-BE74-F163292BE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8359BEE-087A-47B8-AA4D-2ED3908BC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DEE80CA-0033-4EF1-85B7-079846D21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217D3F9-46D0-403A-8EFA-4675FB598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4944543-F18B-48CB-9C27-4E0A9F3A4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33841AD-6A14-4439-973C-1BD6FE396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519BF7D-E072-45E4-AA98-7C25A5E08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914400"/>
            <a:ext cx="6096000" cy="685800"/>
          </a:xfrm>
        </p:spPr>
        <p:txBody>
          <a:bodyPr/>
          <a:lstStyle/>
          <a:p>
            <a:pPr eaLnBrk="1" hangingPunct="1"/>
            <a:r>
              <a:rPr lang="en-US" sz="3800" b="1" smtClean="0"/>
              <a:t>Starting a New Job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6324600" cy="4114800"/>
          </a:xfrm>
        </p:spPr>
        <p:txBody>
          <a:bodyPr/>
          <a:lstStyle/>
          <a:p>
            <a:pPr lvl="1" indent="-392113" eaLnBrk="1" hangingPunct="1">
              <a:buFontTx/>
              <a:buNone/>
            </a:pPr>
            <a:r>
              <a:rPr lang="en-US" sz="2400" b="1" smtClean="0"/>
              <a:t>Complete a Form I-9</a:t>
            </a:r>
          </a:p>
          <a:p>
            <a:pPr lvl="2" eaLnBrk="1" hangingPunct="1"/>
            <a:r>
              <a:rPr lang="en-US" smtClean="0"/>
              <a:t>Used to prove the identity of people and avoid hiring non United States citizens</a:t>
            </a:r>
          </a:p>
          <a:p>
            <a:pPr lvl="2" eaLnBrk="1" hangingPunct="1"/>
            <a:r>
              <a:rPr lang="en-US" smtClean="0"/>
              <a:t>Must provide at least 2 of the following</a:t>
            </a:r>
          </a:p>
          <a:p>
            <a:pPr lvl="3" eaLnBrk="1" hangingPunct="1"/>
            <a:r>
              <a:rPr lang="en-US" sz="2400" smtClean="0">
                <a:latin typeface="Centaur" panose="02030504050205020304" pitchFamily="18" charset="0"/>
              </a:rPr>
              <a:t>passport</a:t>
            </a:r>
          </a:p>
          <a:p>
            <a:pPr lvl="3" eaLnBrk="1" hangingPunct="1"/>
            <a:r>
              <a:rPr lang="en-US" sz="2400" smtClean="0">
                <a:latin typeface="Centaur" panose="02030504050205020304" pitchFamily="18" charset="0"/>
              </a:rPr>
              <a:t>driver’s license</a:t>
            </a:r>
          </a:p>
          <a:p>
            <a:pPr lvl="3" eaLnBrk="1" hangingPunct="1"/>
            <a:r>
              <a:rPr lang="en-US" sz="2400" smtClean="0">
                <a:latin typeface="Centaur" panose="02030504050205020304" pitchFamily="18" charset="0"/>
              </a:rPr>
              <a:t>U.S. military card</a:t>
            </a:r>
          </a:p>
          <a:p>
            <a:pPr lvl="3" eaLnBrk="1" hangingPunct="1"/>
            <a:r>
              <a:rPr lang="en-US" sz="2400" smtClean="0">
                <a:latin typeface="Centaur" panose="02030504050205020304" pitchFamily="18" charset="0"/>
              </a:rPr>
              <a:t>Social Security card</a:t>
            </a:r>
          </a:p>
          <a:p>
            <a:pPr lvl="3" eaLnBrk="1" hangingPunct="1"/>
            <a:r>
              <a:rPr lang="en-US" sz="2400" smtClean="0">
                <a:latin typeface="Centaur" panose="02030504050205020304" pitchFamily="18" charset="0"/>
              </a:rPr>
              <a:t>birth certificate</a:t>
            </a:r>
          </a:p>
        </p:txBody>
      </p:sp>
      <p:pic>
        <p:nvPicPr>
          <p:cNvPr id="6148" name="Picture 4" descr="MCj019923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6413"/>
            <a:ext cx="22098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90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634" y="408790"/>
            <a:ext cx="4392406" cy="571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37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2188"/>
            <a:ext cx="6705600" cy="501650"/>
          </a:xfrm>
        </p:spPr>
        <p:txBody>
          <a:bodyPr/>
          <a:lstStyle/>
          <a:p>
            <a:pPr eaLnBrk="1" hangingPunct="1"/>
            <a:r>
              <a:rPr lang="en-US" b="1" smtClean="0"/>
              <a:t>Sample Paycheck Stub</a:t>
            </a:r>
          </a:p>
        </p:txBody>
      </p:sp>
      <p:graphicFrame>
        <p:nvGraphicFramePr>
          <p:cNvPr id="117849" name="Group 89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001000" cy="4329112"/>
        </p:xfrm>
        <a:graphic>
          <a:graphicData uri="http://schemas.openxmlformats.org/drawingml/2006/table">
            <a:tbl>
              <a:tblPr/>
              <a:tblGrid>
                <a:gridCol w="2133600"/>
                <a:gridCol w="1219200"/>
                <a:gridCol w="1092200"/>
                <a:gridCol w="692150"/>
                <a:gridCol w="788988"/>
                <a:gridCol w="436562"/>
                <a:gridCol w="1638300"/>
              </a:tblGrid>
              <a:tr h="365799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Terrific Tacos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3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Employee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Paycheck, Patty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SSN/Employee Identification Number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201-92-4856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Check #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164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Check Amount (net income)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$146.68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3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Employee Address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/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293 Michael Grove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Billings, MT  59102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5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Pay Type-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Gross Income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Deductions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Current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Year-to-date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 $180.00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Federal Withholding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State Withholding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FICA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$14.10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$5.45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$13.77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$296.10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$130.80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$330.48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Totals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$33.32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$757.38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Pay Period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entaur" pitchFamily="18" charset="0"/>
                          <a:cs typeface="Arial" charset="0"/>
                        </a:rPr>
                        <a:t>6/11/2007-6/25/2007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47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15131" y="495300"/>
            <a:ext cx="6096000" cy="884238"/>
          </a:xfrm>
        </p:spPr>
        <p:txBody>
          <a:bodyPr/>
          <a:lstStyle/>
          <a:p>
            <a:pPr algn="l" eaLnBrk="1" hangingPunct="1"/>
            <a:r>
              <a:rPr lang="en-US" dirty="0" smtClean="0"/>
              <a:t>Income tax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427812"/>
              </p:ext>
            </p:extLst>
          </p:nvPr>
        </p:nvGraphicFramePr>
        <p:xfrm>
          <a:off x="1752600" y="1143000"/>
          <a:ext cx="7239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768725" y="1219200"/>
            <a:ext cx="24384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atin typeface="+mn-lt"/>
                <a:cs typeface="+mn-cs"/>
              </a:rPr>
              <a:t>Income tax - </a:t>
            </a:r>
            <a:r>
              <a:rPr lang="en-US" sz="2400" dirty="0">
                <a:latin typeface="+mn-lt"/>
                <a:cs typeface="+mn-cs"/>
              </a:rPr>
              <a:t>tax on earned and unearned income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2998788"/>
            <a:ext cx="2659063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atin typeface="+mn-lt"/>
                <a:cs typeface="+mn-cs"/>
              </a:rPr>
              <a:t>Earned income</a:t>
            </a:r>
            <a:r>
              <a:rPr lang="en-US" sz="2400" dirty="0">
                <a:latin typeface="+mn-lt"/>
                <a:cs typeface="+mn-cs"/>
              </a:rPr>
              <a:t> -money earned from working for pay</a:t>
            </a:r>
          </a:p>
        </p:txBody>
      </p:sp>
      <p:sp>
        <p:nvSpPr>
          <p:cNvPr id="6" name="Rectangle 5"/>
          <p:cNvSpPr/>
          <p:nvPr/>
        </p:nvSpPr>
        <p:spPr>
          <a:xfrm>
            <a:off x="5135563" y="2813050"/>
            <a:ext cx="2955925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atin typeface="+mn-lt"/>
                <a:cs typeface="+mn-cs"/>
              </a:rPr>
              <a:t>Unearned income </a:t>
            </a:r>
            <a:r>
              <a:rPr lang="en-US" sz="2400" dirty="0">
                <a:latin typeface="+mn-lt"/>
                <a:cs typeface="+mn-cs"/>
              </a:rPr>
              <a:t>- income received from sources other than employment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2790825" y="4792663"/>
            <a:ext cx="27178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dirty="0">
                <a:latin typeface="+mn-lt"/>
                <a:cs typeface="+mn-cs"/>
              </a:rPr>
              <a:t>Example: Wages and salaries earned from employment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5916613" y="4803775"/>
            <a:ext cx="27432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dirty="0">
                <a:latin typeface="+mn-lt"/>
                <a:cs typeface="+mn-cs"/>
              </a:rPr>
              <a:t>Example: Interest earned from a savings account</a:t>
            </a:r>
          </a:p>
        </p:txBody>
      </p:sp>
    </p:spTree>
    <p:extLst>
      <p:ext uri="{BB962C8B-B14F-4D97-AF65-F5344CB8AC3E}">
        <p14:creationId xmlns:p14="http://schemas.microsoft.com/office/powerpoint/2010/main" val="94204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33488" y="365919"/>
            <a:ext cx="8304904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are benefits of being a part of these tax paying communities?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778893"/>
              </p:ext>
            </p:extLst>
          </p:nvPr>
        </p:nvGraphicFramePr>
        <p:xfrm>
          <a:off x="925158" y="1219200"/>
          <a:ext cx="8066442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497198" y="2569285"/>
            <a:ext cx="991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atin typeface="+mn-lt"/>
                <a:cs typeface="+mn-cs"/>
              </a:rPr>
              <a:t>Roads</a:t>
            </a:r>
          </a:p>
        </p:txBody>
      </p:sp>
      <p:sp>
        <p:nvSpPr>
          <p:cNvPr id="4" name="Rectangle 3"/>
          <p:cNvSpPr/>
          <p:nvPr/>
        </p:nvSpPr>
        <p:spPr>
          <a:xfrm>
            <a:off x="3185087" y="2581985"/>
            <a:ext cx="13340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atin typeface="+mn-lt"/>
                <a:cs typeface="+mn-cs"/>
              </a:rPr>
              <a:t>Libraries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98272" y="1973973"/>
            <a:ext cx="142557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atin typeface="+mn-lt"/>
                <a:cs typeface="+mn-cs"/>
              </a:rPr>
              <a:t>Military for national security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4572" y="4077410"/>
            <a:ext cx="171767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atin typeface="+mn-lt"/>
                <a:cs typeface="+mn-cs"/>
              </a:rPr>
              <a:t>Public schools</a:t>
            </a:r>
          </a:p>
        </p:txBody>
      </p:sp>
      <p:sp>
        <p:nvSpPr>
          <p:cNvPr id="9" name="Rectangle 8"/>
          <p:cNvSpPr/>
          <p:nvPr/>
        </p:nvSpPr>
        <p:spPr>
          <a:xfrm>
            <a:off x="3823522" y="3866273"/>
            <a:ext cx="188595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atin typeface="+mn-lt"/>
                <a:cs typeface="+mn-cs"/>
              </a:rPr>
              <a:t>Police and fire departments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10313" y="4071938"/>
            <a:ext cx="193357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atin typeface="+mn-lt"/>
                <a:cs typeface="+mn-cs"/>
              </a:rPr>
              <a:t>Recreation (parks, trails)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27164" y="2374930"/>
            <a:ext cx="3577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800" dirty="0">
                <a:latin typeface="+mn-lt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8330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3" grpId="0"/>
      <p:bldP spid="4" grpId="0"/>
      <p:bldP spid="5" grpId="0"/>
      <p:bldP spid="6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opperplate Gothic Light"/>
        <a:ea typeface=""/>
        <a:cs typeface=""/>
      </a:majorFont>
      <a:minorFont>
        <a:latin typeface="Centau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</TotalTime>
  <Words>609</Words>
  <Application>Microsoft Office PowerPoint</Application>
  <PresentationFormat>On-screen Show (4:3)</PresentationFormat>
  <Paragraphs>133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MS PGothic</vt:lpstr>
      <vt:lpstr>Arial</vt:lpstr>
      <vt:lpstr>Calibri</vt:lpstr>
      <vt:lpstr>Centaur</vt:lpstr>
      <vt:lpstr>Copperplate Gothic Light</vt:lpstr>
      <vt:lpstr>Custom Design</vt:lpstr>
      <vt:lpstr>Your Job and  Taxes</vt:lpstr>
      <vt:lpstr>Starting a New Job</vt:lpstr>
      <vt:lpstr>Completing a W-4</vt:lpstr>
      <vt:lpstr>Form W-4 Allowances</vt:lpstr>
      <vt:lpstr>Starting a New Job</vt:lpstr>
      <vt:lpstr>PowerPoint Presentation</vt:lpstr>
      <vt:lpstr>Sample Paycheck Stub</vt:lpstr>
      <vt:lpstr>Income tax</vt:lpstr>
      <vt:lpstr>What are benefits of being a part of these tax paying communities?</vt:lpstr>
      <vt:lpstr>“You are better off being in a community than by yourself”</vt:lpstr>
      <vt:lpstr>Taxes Deductions from your Paycheck</vt:lpstr>
      <vt:lpstr>What is Federal Taxes?</vt:lpstr>
      <vt:lpstr>What is State Tax?</vt:lpstr>
      <vt:lpstr>Payroll Taxes</vt:lpstr>
      <vt:lpstr>What is Social Security?</vt:lpstr>
      <vt:lpstr>What is Medicare?</vt:lpstr>
      <vt:lpstr>PowerPoint Presentation</vt:lpstr>
      <vt:lpstr>1040EZ Form</vt:lpstr>
      <vt:lpstr>1040EZ cont.</vt:lpstr>
      <vt:lpstr>PowerPoint Presentation</vt:lpstr>
    </vt:vector>
  </TitlesOfParts>
  <Company>Lincoln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Quible</dc:creator>
  <cp:lastModifiedBy>Cynthia Hoehne</cp:lastModifiedBy>
  <cp:revision>18</cp:revision>
  <dcterms:created xsi:type="dcterms:W3CDTF">2013-11-26T03:31:55Z</dcterms:created>
  <dcterms:modified xsi:type="dcterms:W3CDTF">2014-11-10T18:23:56Z</dcterms:modified>
</cp:coreProperties>
</file>