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91580D-E4D5-4929-822E-CB602E29ADD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7DFFC3-C669-4FAA-A68E-B927C216F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Banking Safety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Online Banking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1955"/>
            <a:ext cx="7313613" cy="3128245"/>
          </a:xfrm>
        </p:spPr>
        <p:txBody>
          <a:bodyPr/>
          <a:lstStyle/>
          <a:p>
            <a:pPr eaLnBrk="1" hangingPunct="1"/>
            <a:r>
              <a:rPr lang="en-US" dirty="0" smtClean="0"/>
              <a:t>If a checkbook, ATM, and/or debit card becomes lost or stolen</a:t>
            </a:r>
          </a:p>
          <a:p>
            <a:pPr lvl="1" eaLnBrk="1" hangingPunct="1"/>
            <a:r>
              <a:rPr lang="en-US" dirty="0" smtClean="0"/>
              <a:t>Immediately report it to the financial institution</a:t>
            </a:r>
          </a:p>
          <a:p>
            <a:pPr lvl="1" eaLnBrk="1" hangingPunct="1"/>
            <a:r>
              <a:rPr lang="en-US" dirty="0" smtClean="0"/>
              <a:t>File a report with the police</a:t>
            </a:r>
          </a:p>
          <a:p>
            <a:pPr eaLnBrk="1" hangingPunct="1"/>
            <a:r>
              <a:rPr lang="en-US" dirty="0" smtClean="0"/>
              <a:t>Reported lost/stolen checkbook:</a:t>
            </a:r>
          </a:p>
          <a:p>
            <a:pPr lvl="1" eaLnBrk="1" hangingPunct="1"/>
            <a:r>
              <a:rPr lang="en-US" dirty="0" smtClean="0"/>
              <a:t>Financial institutions generally do not hold the account holder liable for any fraudulent charges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3136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Checking Account Safety</a:t>
            </a:r>
          </a:p>
        </p:txBody>
      </p:sp>
    </p:spTree>
    <p:extLst>
      <p:ext uri="{BB962C8B-B14F-4D97-AF65-F5344CB8AC3E}">
        <p14:creationId xmlns:p14="http://schemas.microsoft.com/office/powerpoint/2010/main" val="38947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Within </a:t>
            </a:r>
            <a:r>
              <a:rPr lang="en-US" dirty="0"/>
              <a:t>2 business days</a:t>
            </a:r>
          </a:p>
          <a:p>
            <a:r>
              <a:rPr lang="en-US" dirty="0" smtClean="0"/>
              <a:t>Cardholder </a:t>
            </a:r>
            <a:r>
              <a:rPr lang="en-US" dirty="0"/>
              <a:t>is only liable for $50.00</a:t>
            </a:r>
          </a:p>
          <a:p>
            <a:r>
              <a:rPr lang="en-US" dirty="0" smtClean="0"/>
              <a:t>Longer </a:t>
            </a:r>
            <a:r>
              <a:rPr lang="en-US" dirty="0"/>
              <a:t>than 2 business days</a:t>
            </a:r>
          </a:p>
          <a:p>
            <a:r>
              <a:rPr lang="en-US" dirty="0" smtClean="0"/>
              <a:t>Could </a:t>
            </a:r>
            <a:r>
              <a:rPr lang="en-US" dirty="0"/>
              <a:t>be liable for up to $500.00</a:t>
            </a:r>
          </a:p>
          <a:p>
            <a:r>
              <a:rPr lang="en-US" dirty="0" smtClean="0"/>
              <a:t>Varies </a:t>
            </a:r>
            <a:r>
              <a:rPr lang="en-US" dirty="0"/>
              <a:t>depending upon the financial institution</a:t>
            </a:r>
          </a:p>
          <a:p>
            <a:r>
              <a:rPr lang="en-US" dirty="0" smtClean="0"/>
              <a:t>May </a:t>
            </a:r>
            <a:r>
              <a:rPr lang="en-US" dirty="0"/>
              <a:t>not charge the account holder anything if the correct steps were taken to report the lost/stolen card</a:t>
            </a:r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 </a:t>
            </a:r>
            <a:r>
              <a:rPr lang="en-US" dirty="0"/>
              <a:t>lost/stolen ATM/debit card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maintain your bank account by accessing the account online</a:t>
            </a:r>
          </a:p>
          <a:p>
            <a:r>
              <a:rPr lang="en-US" dirty="0" smtClean="0"/>
              <a:t>Anyone with an account at a bank is eligible</a:t>
            </a:r>
          </a:p>
          <a:p>
            <a:r>
              <a:rPr lang="en-US" dirty="0" smtClean="0"/>
              <a:t>There are no fees associated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online banking?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1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world wide from any computer</a:t>
            </a:r>
          </a:p>
          <a:p>
            <a:r>
              <a:rPr lang="en-US" dirty="0" smtClean="0"/>
              <a:t>Transfer money</a:t>
            </a:r>
          </a:p>
          <a:p>
            <a:r>
              <a:rPr lang="en-US" dirty="0" smtClean="0"/>
              <a:t>Payment of bills</a:t>
            </a:r>
          </a:p>
          <a:p>
            <a:r>
              <a:rPr lang="en-US" dirty="0" smtClean="0"/>
              <a:t>Check Balance</a:t>
            </a:r>
          </a:p>
          <a:p>
            <a:r>
              <a:rPr lang="en-US" dirty="0" smtClean="0"/>
              <a:t>Simple and Easy to use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6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make deposits</a:t>
            </a:r>
          </a:p>
          <a:p>
            <a:r>
              <a:rPr lang="en-US" dirty="0" smtClean="0"/>
              <a:t>Bank security could be “hacked” into</a:t>
            </a:r>
          </a:p>
          <a:p>
            <a:pPr lvl="1"/>
            <a:r>
              <a:rPr lang="en-US" dirty="0" smtClean="0"/>
              <a:t>Reimbursed if you do lose money</a:t>
            </a:r>
          </a:p>
          <a:p>
            <a:r>
              <a:rPr lang="en-US" dirty="0" smtClean="0"/>
              <a:t>No internet service means no access to your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Initial setup can take longer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151</TotalTime>
  <Words>183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Book Antiqua</vt:lpstr>
      <vt:lpstr>Wingdings</vt:lpstr>
      <vt:lpstr>Hardcover</vt:lpstr>
      <vt:lpstr>Banking Safety  and Online Banking</vt:lpstr>
      <vt:lpstr>Checking Account Safety</vt:lpstr>
      <vt:lpstr>Report lost/stolen ATM/debit card:</vt:lpstr>
      <vt:lpstr>What is online banking?</vt:lpstr>
      <vt:lpstr>Advantages</vt:lpstr>
      <vt:lpstr>Disadvantages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Banking</dc:title>
  <dc:creator>setup</dc:creator>
  <cp:lastModifiedBy>Cynthia Hoehne</cp:lastModifiedBy>
  <cp:revision>7</cp:revision>
  <dcterms:created xsi:type="dcterms:W3CDTF">2013-09-12T16:18:48Z</dcterms:created>
  <dcterms:modified xsi:type="dcterms:W3CDTF">2014-09-23T13:36:47Z</dcterms:modified>
</cp:coreProperties>
</file>