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sldIdLst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7" d="100"/>
          <a:sy n="77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Research (summative)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this project as if you are describing a career to someone who knows nothing about it. What would they want to know?</a:t>
            </a:r>
          </a:p>
          <a:p>
            <a:r>
              <a:rPr lang="en-US" dirty="0" smtClean="0"/>
              <a:t>You can do the following options:</a:t>
            </a:r>
          </a:p>
          <a:p>
            <a:pPr lvl="1"/>
            <a:r>
              <a:rPr lang="en-US" dirty="0" smtClean="0"/>
              <a:t>Power Point</a:t>
            </a:r>
          </a:p>
          <a:p>
            <a:pPr lvl="1"/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Poster</a:t>
            </a:r>
          </a:p>
          <a:p>
            <a:pPr lvl="1"/>
            <a:r>
              <a:rPr lang="en-US" dirty="0" smtClean="0"/>
              <a:t>Other – if you run an idea by me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1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I include on my career research project?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000" dirty="0" smtClean="0"/>
              <a:t>What career you’re researching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A description (not copied and pasted)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Education/Certification/Licensing/Training needed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Skills needed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Income/Salary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Job Outlook/Availability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Where could you get a job?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Other ideas: classes you could take now, clubs/activities that would help prepare you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Include pictures</a:t>
            </a:r>
            <a:r>
              <a:rPr lang="en-US" sz="2000" dirty="0" smtClean="0"/>
              <a:t>!</a:t>
            </a:r>
            <a:endParaRPr lang="en-US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131970-C498-414B-8006-F6688F1E4F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</TotalTime>
  <Words>117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Breeze</vt:lpstr>
      <vt:lpstr>Career Research (summative)</vt:lpstr>
      <vt:lpstr>What should I include on my career research project?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I include on my career research page?</dc:title>
  <dc:creator>Shannon Quible</dc:creator>
  <cp:keywords/>
  <cp:lastModifiedBy>LPS LPS</cp:lastModifiedBy>
  <cp:revision>4</cp:revision>
  <dcterms:created xsi:type="dcterms:W3CDTF">2014-08-22T12:33:58Z</dcterms:created>
  <dcterms:modified xsi:type="dcterms:W3CDTF">2015-01-13T14:16:35Z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TC102867689990</vt:lpwstr>
  </property>
</Properties>
</file>