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6" r:id="rId2"/>
    <p:sldId id="257" r:id="rId3"/>
    <p:sldId id="276" r:id="rId4"/>
    <p:sldId id="279" r:id="rId5"/>
    <p:sldId id="259" r:id="rId6"/>
    <p:sldId id="284" r:id="rId7"/>
    <p:sldId id="285" r:id="rId8"/>
    <p:sldId id="286" r:id="rId9"/>
    <p:sldId id="296" r:id="rId10"/>
    <p:sldId id="260" r:id="rId11"/>
    <p:sldId id="263" r:id="rId12"/>
    <p:sldId id="280" r:id="rId13"/>
    <p:sldId id="262" r:id="rId14"/>
    <p:sldId id="278" r:id="rId15"/>
    <p:sldId id="261" r:id="rId16"/>
    <p:sldId id="264" r:id="rId17"/>
    <p:sldId id="267" r:id="rId18"/>
    <p:sldId id="288" r:id="rId19"/>
    <p:sldId id="269" r:id="rId20"/>
    <p:sldId id="270" r:id="rId21"/>
    <p:sldId id="271" r:id="rId22"/>
    <p:sldId id="272" r:id="rId23"/>
    <p:sldId id="273" r:id="rId24"/>
    <p:sldId id="274" r:id="rId25"/>
    <p:sldId id="275" r:id="rId26"/>
    <p:sldId id="287" r:id="rId27"/>
    <p:sldId id="289" r:id="rId28"/>
    <p:sldId id="290" r:id="rId29"/>
    <p:sldId id="291" r:id="rId30"/>
    <p:sldId id="292" r:id="rId31"/>
    <p:sldId id="293" r:id="rId32"/>
    <p:sldId id="294" r:id="rId33"/>
    <p:sldId id="295" r:id="rId34"/>
    <p:sldId id="297" r:id="rId35"/>
    <p:sldId id="298" r:id="rId36"/>
    <p:sldId id="299" r:id="rId37"/>
    <p:sldId id="300" r:id="rId38"/>
    <p:sldId id="301" r:id="rId39"/>
    <p:sldId id="302" r:id="rId40"/>
  </p:sldIdLst>
  <p:sldSz cx="9144000" cy="6858000" type="screen4x3"/>
  <p:notesSz cx="9309100" cy="7023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4088" autoAdjust="0"/>
  </p:normalViewPr>
  <p:slideViewPr>
    <p:cSldViewPr>
      <p:cViewPr varScale="1">
        <p:scale>
          <a:sx n="50" d="100"/>
          <a:sy n="50" d="100"/>
        </p:scale>
        <p:origin x="1416" y="34"/>
      </p:cViewPr>
      <p:guideLst>
        <p:guide orient="horz" pos="2160"/>
        <p:guide pos="2880"/>
      </p:guideLst>
    </p:cSldViewPr>
  </p:slideViewPr>
  <p:outlineViewPr>
    <p:cViewPr>
      <p:scale>
        <a:sx n="33" d="100"/>
        <a:sy n="33" d="100"/>
      </p:scale>
      <p:origin x="53" y="4315"/>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7B98E2-351F-4F3D-8185-9168A48EA629}" type="doc">
      <dgm:prSet loTypeId="urn:microsoft.com/office/officeart/2005/8/layout/cycle4#1" loCatId="relationship" qsTypeId="urn:microsoft.com/office/officeart/2005/8/quickstyle/simple1" qsCatId="simple" csTypeId="urn:microsoft.com/office/officeart/2005/8/colors/accent1_2" csCatId="accent1" phldr="1"/>
      <dgm:spPr/>
      <dgm:t>
        <a:bodyPr/>
        <a:lstStyle/>
        <a:p>
          <a:endParaRPr lang="en-US"/>
        </a:p>
      </dgm:t>
    </dgm:pt>
    <dgm:pt modelId="{7CCFD1CD-72AA-4FD2-990E-230B26299997}">
      <dgm:prSet/>
      <dgm:spPr/>
      <dgm:t>
        <a:bodyPr/>
        <a:lstStyle/>
        <a:p>
          <a:pPr rtl="0"/>
          <a:r>
            <a:rPr lang="en-US" dirty="0" smtClean="0"/>
            <a:t>Command economy</a:t>
          </a:r>
          <a:endParaRPr lang="en-US" dirty="0"/>
        </a:p>
      </dgm:t>
    </dgm:pt>
    <dgm:pt modelId="{E8DBEF86-2326-4BAB-9BB8-F56F1BB245DD}" type="parTrans" cxnId="{54710D29-3A89-4A7B-B0B8-DA4D5642283C}">
      <dgm:prSet/>
      <dgm:spPr/>
      <dgm:t>
        <a:bodyPr/>
        <a:lstStyle/>
        <a:p>
          <a:endParaRPr lang="en-US"/>
        </a:p>
      </dgm:t>
    </dgm:pt>
    <dgm:pt modelId="{DDFBA417-2EEA-4435-8404-9B7D43F4BBB0}" type="sibTrans" cxnId="{54710D29-3A89-4A7B-B0B8-DA4D5642283C}">
      <dgm:prSet/>
      <dgm:spPr/>
      <dgm:t>
        <a:bodyPr/>
        <a:lstStyle/>
        <a:p>
          <a:endParaRPr lang="en-US"/>
        </a:p>
      </dgm:t>
    </dgm:pt>
    <dgm:pt modelId="{8003F055-5FDB-4FA6-BD85-41450FC1DD80}">
      <dgm:prSet/>
      <dgm:spPr/>
      <dgm:t>
        <a:bodyPr/>
        <a:lstStyle/>
        <a:p>
          <a:pPr rtl="0"/>
          <a:r>
            <a:rPr lang="en-US" dirty="0" smtClean="0"/>
            <a:t>Mixed economy</a:t>
          </a:r>
          <a:endParaRPr lang="en-US" dirty="0"/>
        </a:p>
      </dgm:t>
    </dgm:pt>
    <dgm:pt modelId="{97DF8210-D2B8-454B-94A2-F4EDA3E8142F}" type="parTrans" cxnId="{9FE982DF-ABF2-4D93-B5F6-477BA4E0FF02}">
      <dgm:prSet/>
      <dgm:spPr/>
      <dgm:t>
        <a:bodyPr/>
        <a:lstStyle/>
        <a:p>
          <a:endParaRPr lang="en-US"/>
        </a:p>
      </dgm:t>
    </dgm:pt>
    <dgm:pt modelId="{45464945-C98B-4E2A-AA0D-9B136355BDDD}" type="sibTrans" cxnId="{9FE982DF-ABF2-4D93-B5F6-477BA4E0FF02}">
      <dgm:prSet/>
      <dgm:spPr/>
      <dgm:t>
        <a:bodyPr/>
        <a:lstStyle/>
        <a:p>
          <a:endParaRPr lang="en-US"/>
        </a:p>
      </dgm:t>
    </dgm:pt>
    <dgm:pt modelId="{58BCB9E2-08E1-42AF-94F8-866F99D59FEA}">
      <dgm:prSet/>
      <dgm:spPr/>
      <dgm:t>
        <a:bodyPr/>
        <a:lstStyle/>
        <a:p>
          <a:pPr rtl="0"/>
          <a:r>
            <a:rPr lang="en-US" dirty="0" smtClean="0"/>
            <a:t>Market economy</a:t>
          </a:r>
          <a:endParaRPr lang="en-US" dirty="0"/>
        </a:p>
      </dgm:t>
    </dgm:pt>
    <dgm:pt modelId="{1FE773C7-22BE-4B90-ACD6-9B38372406E7}" type="parTrans" cxnId="{22F63546-0C24-436F-8243-072AF7526598}">
      <dgm:prSet/>
      <dgm:spPr/>
      <dgm:t>
        <a:bodyPr/>
        <a:lstStyle/>
        <a:p>
          <a:endParaRPr lang="en-US"/>
        </a:p>
      </dgm:t>
    </dgm:pt>
    <dgm:pt modelId="{161D346F-FE0A-414B-9D54-4CABB1BDB89C}" type="sibTrans" cxnId="{22F63546-0C24-436F-8243-072AF7526598}">
      <dgm:prSet/>
      <dgm:spPr/>
      <dgm:t>
        <a:bodyPr/>
        <a:lstStyle/>
        <a:p>
          <a:endParaRPr lang="en-US"/>
        </a:p>
      </dgm:t>
    </dgm:pt>
    <dgm:pt modelId="{E537CC5D-18FE-42D7-B427-39930EE61F2B}">
      <dgm:prSet custT="1"/>
      <dgm:spPr/>
      <dgm:t>
        <a:bodyPr/>
        <a:lstStyle/>
        <a:p>
          <a:pPr rtl="0"/>
          <a:r>
            <a:rPr lang="en-US" sz="1800" dirty="0" smtClean="0"/>
            <a:t>System in which economic decisions are based on </a:t>
          </a:r>
          <a:r>
            <a:rPr lang="en-US" sz="1800" b="1" dirty="0" smtClean="0"/>
            <a:t>customs and beliefs </a:t>
          </a:r>
          <a:r>
            <a:rPr lang="en-US" sz="1800" dirty="0" smtClean="0"/>
            <a:t>that  have been handed down   from generation to  generation</a:t>
          </a:r>
          <a:endParaRPr lang="en-US" sz="1800" dirty="0"/>
        </a:p>
      </dgm:t>
    </dgm:pt>
    <dgm:pt modelId="{754832DA-53E8-4C2F-ABAA-4AB2070636D0}" type="parTrans" cxnId="{7CF148C9-2F4F-4EBE-B821-B6E876E55A81}">
      <dgm:prSet/>
      <dgm:spPr/>
      <dgm:t>
        <a:bodyPr/>
        <a:lstStyle/>
        <a:p>
          <a:endParaRPr lang="en-US"/>
        </a:p>
      </dgm:t>
    </dgm:pt>
    <dgm:pt modelId="{C5052C60-4289-44A7-B27E-2366D89B347D}" type="sibTrans" cxnId="{7CF148C9-2F4F-4EBE-B821-B6E876E55A81}">
      <dgm:prSet/>
      <dgm:spPr/>
      <dgm:t>
        <a:bodyPr/>
        <a:lstStyle/>
        <a:p>
          <a:endParaRPr lang="en-US"/>
        </a:p>
      </dgm:t>
    </dgm:pt>
    <dgm:pt modelId="{39A7F57D-0DA4-4C5A-B9D8-7D0193E38960}">
      <dgm:prSet custT="1"/>
      <dgm:spPr/>
      <dgm:t>
        <a:bodyPr/>
        <a:lstStyle/>
        <a:p>
          <a:pPr rtl="0"/>
          <a:r>
            <a:rPr lang="en-US" sz="1800" b="1" dirty="0" smtClean="0"/>
            <a:t>Government</a:t>
          </a:r>
          <a:r>
            <a:rPr lang="en-US" sz="1800" dirty="0" smtClean="0"/>
            <a:t> controls the factors of production &amp; makes decisions about    	their use</a:t>
          </a:r>
          <a:endParaRPr lang="en-US" sz="1800" dirty="0"/>
        </a:p>
      </dgm:t>
    </dgm:pt>
    <dgm:pt modelId="{39D15172-8664-443C-85F5-FEC6B8CBEEA8}" type="parTrans" cxnId="{863F0002-20A5-4C9E-8E99-00EAF2CAC335}">
      <dgm:prSet/>
      <dgm:spPr/>
      <dgm:t>
        <a:bodyPr/>
        <a:lstStyle/>
        <a:p>
          <a:endParaRPr lang="en-US"/>
        </a:p>
      </dgm:t>
    </dgm:pt>
    <dgm:pt modelId="{BF770065-D577-482B-8E9E-BD0B9B3EE90E}" type="sibTrans" cxnId="{863F0002-20A5-4C9E-8E99-00EAF2CAC335}">
      <dgm:prSet/>
      <dgm:spPr/>
      <dgm:t>
        <a:bodyPr/>
        <a:lstStyle/>
        <a:p>
          <a:endParaRPr lang="en-US"/>
        </a:p>
      </dgm:t>
    </dgm:pt>
    <dgm:pt modelId="{3F6929E0-044E-4C8C-B5EF-F7AFD8BF96F3}">
      <dgm:prSet custT="1"/>
      <dgm:spPr/>
      <dgm:t>
        <a:bodyPr/>
        <a:lstStyle/>
        <a:p>
          <a:pPr rtl="0"/>
          <a:r>
            <a:rPr lang="en-US" sz="1800" dirty="0" smtClean="0"/>
            <a:t>Combines the characteristics of the command &amp; market economies</a:t>
          </a:r>
          <a:endParaRPr lang="en-US" sz="1800" dirty="0"/>
        </a:p>
      </dgm:t>
    </dgm:pt>
    <dgm:pt modelId="{5A89F2CC-2C77-4C27-9755-60845585AC70}" type="parTrans" cxnId="{646B2330-AF09-4DA7-A399-3BD6F4016D1C}">
      <dgm:prSet/>
      <dgm:spPr/>
      <dgm:t>
        <a:bodyPr/>
        <a:lstStyle/>
        <a:p>
          <a:endParaRPr lang="en-US"/>
        </a:p>
      </dgm:t>
    </dgm:pt>
    <dgm:pt modelId="{D6E3ABBC-DC5E-48A3-9C7A-F10FBB7C2511}" type="sibTrans" cxnId="{646B2330-AF09-4DA7-A399-3BD6F4016D1C}">
      <dgm:prSet/>
      <dgm:spPr/>
      <dgm:t>
        <a:bodyPr/>
        <a:lstStyle/>
        <a:p>
          <a:endParaRPr lang="en-US"/>
        </a:p>
      </dgm:t>
    </dgm:pt>
    <dgm:pt modelId="{81464A89-9616-4690-BF6D-5597C8D37E5E}">
      <dgm:prSet custT="1"/>
      <dgm:spPr/>
      <dgm:t>
        <a:bodyPr/>
        <a:lstStyle/>
        <a:p>
          <a:pPr rtl="0"/>
          <a:r>
            <a:rPr lang="en-US" sz="1800" b="1" dirty="0" smtClean="0"/>
            <a:t>Individuals</a:t>
          </a:r>
          <a:r>
            <a:rPr lang="en-US" sz="1800" dirty="0" smtClean="0"/>
            <a:t> own the    factors of production &amp; make economic decisions through free interactions</a:t>
          </a:r>
          <a:endParaRPr lang="en-US" sz="1800" dirty="0"/>
        </a:p>
      </dgm:t>
    </dgm:pt>
    <dgm:pt modelId="{BD639EA1-BB50-44FB-85FC-4722EBD683C0}" type="parTrans" cxnId="{53A5F34B-D247-4CD0-A825-DA43C79BD053}">
      <dgm:prSet/>
      <dgm:spPr/>
      <dgm:t>
        <a:bodyPr/>
        <a:lstStyle/>
        <a:p>
          <a:endParaRPr lang="en-US"/>
        </a:p>
      </dgm:t>
    </dgm:pt>
    <dgm:pt modelId="{0CA3A0E2-C099-44DB-99FE-8E7563876A1A}" type="sibTrans" cxnId="{53A5F34B-D247-4CD0-A825-DA43C79BD053}">
      <dgm:prSet/>
      <dgm:spPr/>
      <dgm:t>
        <a:bodyPr/>
        <a:lstStyle/>
        <a:p>
          <a:endParaRPr lang="en-US"/>
        </a:p>
      </dgm:t>
    </dgm:pt>
    <dgm:pt modelId="{05C04084-E1B7-48A6-8118-C6A44D17C7FC}">
      <dgm:prSet/>
      <dgm:spPr/>
      <dgm:t>
        <a:bodyPr/>
        <a:lstStyle/>
        <a:p>
          <a:pPr rtl="0"/>
          <a:r>
            <a:rPr lang="en-US" dirty="0" smtClean="0"/>
            <a:t>Traditional economy</a:t>
          </a:r>
          <a:endParaRPr lang="en-US" dirty="0"/>
        </a:p>
      </dgm:t>
    </dgm:pt>
    <dgm:pt modelId="{DCCA508B-F267-4BCB-940D-9136B94EB4C4}" type="sibTrans" cxnId="{ED6A4E1F-289F-4F67-8CB3-FDF0ED3C7E89}">
      <dgm:prSet/>
      <dgm:spPr/>
      <dgm:t>
        <a:bodyPr/>
        <a:lstStyle/>
        <a:p>
          <a:endParaRPr lang="en-US"/>
        </a:p>
      </dgm:t>
    </dgm:pt>
    <dgm:pt modelId="{159950CD-7861-4889-B629-62AC49356D9E}" type="parTrans" cxnId="{ED6A4E1F-289F-4F67-8CB3-FDF0ED3C7E89}">
      <dgm:prSet/>
      <dgm:spPr/>
      <dgm:t>
        <a:bodyPr/>
        <a:lstStyle/>
        <a:p>
          <a:endParaRPr lang="en-US"/>
        </a:p>
      </dgm:t>
    </dgm:pt>
    <dgm:pt modelId="{D05A9CC3-34B3-4A11-8BF0-CAE890555A92}" type="pres">
      <dgm:prSet presAssocID="{A47B98E2-351F-4F3D-8185-9168A48EA629}" presName="cycleMatrixDiagram" presStyleCnt="0">
        <dgm:presLayoutVars>
          <dgm:chMax val="1"/>
          <dgm:dir/>
          <dgm:animLvl val="lvl"/>
          <dgm:resizeHandles val="exact"/>
        </dgm:presLayoutVars>
      </dgm:prSet>
      <dgm:spPr/>
      <dgm:t>
        <a:bodyPr/>
        <a:lstStyle/>
        <a:p>
          <a:endParaRPr lang="en-US"/>
        </a:p>
      </dgm:t>
    </dgm:pt>
    <dgm:pt modelId="{EDFB20DB-7110-43DB-9CC0-E9BB3B0CB41E}" type="pres">
      <dgm:prSet presAssocID="{A47B98E2-351F-4F3D-8185-9168A48EA629}" presName="children" presStyleCnt="0"/>
      <dgm:spPr/>
    </dgm:pt>
    <dgm:pt modelId="{571CBBEF-4DC5-4801-87A7-35366E8D1A49}" type="pres">
      <dgm:prSet presAssocID="{A47B98E2-351F-4F3D-8185-9168A48EA629}" presName="child1group" presStyleCnt="0"/>
      <dgm:spPr/>
    </dgm:pt>
    <dgm:pt modelId="{7809CD3E-31C9-4E07-B43B-910E80E830B8}" type="pres">
      <dgm:prSet presAssocID="{A47B98E2-351F-4F3D-8185-9168A48EA629}" presName="child1" presStyleLbl="bgAcc1" presStyleIdx="0" presStyleCnt="4" custScaleX="191288" custScaleY="111376" custLinFactNeighborX="-25044" custLinFactNeighborY="3179"/>
      <dgm:spPr/>
      <dgm:t>
        <a:bodyPr/>
        <a:lstStyle/>
        <a:p>
          <a:endParaRPr lang="en-US"/>
        </a:p>
      </dgm:t>
    </dgm:pt>
    <dgm:pt modelId="{F947D7A1-D5AF-4E2E-83A6-AC49EF1A929C}" type="pres">
      <dgm:prSet presAssocID="{A47B98E2-351F-4F3D-8185-9168A48EA629}" presName="child1Text" presStyleLbl="bgAcc1" presStyleIdx="0" presStyleCnt="4">
        <dgm:presLayoutVars>
          <dgm:bulletEnabled val="1"/>
        </dgm:presLayoutVars>
      </dgm:prSet>
      <dgm:spPr/>
      <dgm:t>
        <a:bodyPr/>
        <a:lstStyle/>
        <a:p>
          <a:endParaRPr lang="en-US"/>
        </a:p>
      </dgm:t>
    </dgm:pt>
    <dgm:pt modelId="{8880F378-03BF-447B-9B3A-20636C5635DD}" type="pres">
      <dgm:prSet presAssocID="{A47B98E2-351F-4F3D-8185-9168A48EA629}" presName="child2group" presStyleCnt="0"/>
      <dgm:spPr/>
    </dgm:pt>
    <dgm:pt modelId="{06608ECC-AFC7-46BB-8C57-51D74BBD0126}" type="pres">
      <dgm:prSet presAssocID="{A47B98E2-351F-4F3D-8185-9168A48EA629}" presName="child2" presStyleLbl="bgAcc1" presStyleIdx="1" presStyleCnt="4" custScaleX="186541" custScaleY="114599" custLinFactNeighborX="2055" custLinFactNeighborY="5041"/>
      <dgm:spPr/>
      <dgm:t>
        <a:bodyPr/>
        <a:lstStyle/>
        <a:p>
          <a:endParaRPr lang="en-US"/>
        </a:p>
      </dgm:t>
    </dgm:pt>
    <dgm:pt modelId="{8123941B-4F1A-4655-8B03-A139B77E096A}" type="pres">
      <dgm:prSet presAssocID="{A47B98E2-351F-4F3D-8185-9168A48EA629}" presName="child2Text" presStyleLbl="bgAcc1" presStyleIdx="1" presStyleCnt="4">
        <dgm:presLayoutVars>
          <dgm:bulletEnabled val="1"/>
        </dgm:presLayoutVars>
      </dgm:prSet>
      <dgm:spPr/>
      <dgm:t>
        <a:bodyPr/>
        <a:lstStyle/>
        <a:p>
          <a:endParaRPr lang="en-US"/>
        </a:p>
      </dgm:t>
    </dgm:pt>
    <dgm:pt modelId="{D83BA0D1-C1ED-4CD1-8E9A-10FA5B99489D}" type="pres">
      <dgm:prSet presAssocID="{A47B98E2-351F-4F3D-8185-9168A48EA629}" presName="child3group" presStyleCnt="0"/>
      <dgm:spPr/>
    </dgm:pt>
    <dgm:pt modelId="{73F7ED2B-A03B-4533-AF35-CDA144518F97}" type="pres">
      <dgm:prSet presAssocID="{A47B98E2-351F-4F3D-8185-9168A48EA629}" presName="child3" presStyleLbl="bgAcc1" presStyleIdx="2" presStyleCnt="4" custScaleX="149947" custScaleY="129687" custLinFactNeighborX="18838" custLinFactNeighborY="-1848"/>
      <dgm:spPr/>
      <dgm:t>
        <a:bodyPr/>
        <a:lstStyle/>
        <a:p>
          <a:endParaRPr lang="en-US"/>
        </a:p>
      </dgm:t>
    </dgm:pt>
    <dgm:pt modelId="{7DBAF5AF-41CA-4416-BF56-BF76643A160B}" type="pres">
      <dgm:prSet presAssocID="{A47B98E2-351F-4F3D-8185-9168A48EA629}" presName="child3Text" presStyleLbl="bgAcc1" presStyleIdx="2" presStyleCnt="4">
        <dgm:presLayoutVars>
          <dgm:bulletEnabled val="1"/>
        </dgm:presLayoutVars>
      </dgm:prSet>
      <dgm:spPr/>
      <dgm:t>
        <a:bodyPr/>
        <a:lstStyle/>
        <a:p>
          <a:endParaRPr lang="en-US"/>
        </a:p>
      </dgm:t>
    </dgm:pt>
    <dgm:pt modelId="{7A84F749-1195-4A49-9FCF-B089716390A7}" type="pres">
      <dgm:prSet presAssocID="{A47B98E2-351F-4F3D-8185-9168A48EA629}" presName="child4group" presStyleCnt="0"/>
      <dgm:spPr/>
    </dgm:pt>
    <dgm:pt modelId="{8BF5E46A-C166-44DC-858B-F6BA7AE6AECA}" type="pres">
      <dgm:prSet presAssocID="{A47B98E2-351F-4F3D-8185-9168A48EA629}" presName="child4" presStyleLbl="bgAcc1" presStyleIdx="3" presStyleCnt="4" custScaleX="179124" custScaleY="132064" custLinFactNeighborX="-24950" custLinFactNeighborY="-1848"/>
      <dgm:spPr/>
      <dgm:t>
        <a:bodyPr/>
        <a:lstStyle/>
        <a:p>
          <a:endParaRPr lang="en-US"/>
        </a:p>
      </dgm:t>
    </dgm:pt>
    <dgm:pt modelId="{BF9A1722-262C-43B5-AAC6-7B97B3C3BA07}" type="pres">
      <dgm:prSet presAssocID="{A47B98E2-351F-4F3D-8185-9168A48EA629}" presName="child4Text" presStyleLbl="bgAcc1" presStyleIdx="3" presStyleCnt="4">
        <dgm:presLayoutVars>
          <dgm:bulletEnabled val="1"/>
        </dgm:presLayoutVars>
      </dgm:prSet>
      <dgm:spPr/>
      <dgm:t>
        <a:bodyPr/>
        <a:lstStyle/>
        <a:p>
          <a:endParaRPr lang="en-US"/>
        </a:p>
      </dgm:t>
    </dgm:pt>
    <dgm:pt modelId="{0802B3A7-D5B7-4093-B0A5-8A3301AA0C05}" type="pres">
      <dgm:prSet presAssocID="{A47B98E2-351F-4F3D-8185-9168A48EA629}" presName="childPlaceholder" presStyleCnt="0"/>
      <dgm:spPr/>
    </dgm:pt>
    <dgm:pt modelId="{F8B85828-641A-4A46-893B-D8444872EFE7}" type="pres">
      <dgm:prSet presAssocID="{A47B98E2-351F-4F3D-8185-9168A48EA629}" presName="circle" presStyleCnt="0"/>
      <dgm:spPr/>
    </dgm:pt>
    <dgm:pt modelId="{A3308BD9-10C6-4C0F-94E2-641D1F9EF961}" type="pres">
      <dgm:prSet presAssocID="{A47B98E2-351F-4F3D-8185-9168A48EA629}" presName="quadrant1" presStyleLbl="node1" presStyleIdx="0" presStyleCnt="4">
        <dgm:presLayoutVars>
          <dgm:chMax val="1"/>
          <dgm:bulletEnabled val="1"/>
        </dgm:presLayoutVars>
      </dgm:prSet>
      <dgm:spPr/>
      <dgm:t>
        <a:bodyPr/>
        <a:lstStyle/>
        <a:p>
          <a:endParaRPr lang="en-US"/>
        </a:p>
      </dgm:t>
    </dgm:pt>
    <dgm:pt modelId="{917AF982-D2F7-4E01-9E8A-5BDA9EA12065}" type="pres">
      <dgm:prSet presAssocID="{A47B98E2-351F-4F3D-8185-9168A48EA629}" presName="quadrant2" presStyleLbl="node1" presStyleIdx="1" presStyleCnt="4">
        <dgm:presLayoutVars>
          <dgm:chMax val="1"/>
          <dgm:bulletEnabled val="1"/>
        </dgm:presLayoutVars>
      </dgm:prSet>
      <dgm:spPr/>
      <dgm:t>
        <a:bodyPr/>
        <a:lstStyle/>
        <a:p>
          <a:endParaRPr lang="en-US"/>
        </a:p>
      </dgm:t>
    </dgm:pt>
    <dgm:pt modelId="{DA569B3B-E5B0-444E-A68F-AFACE750B307}" type="pres">
      <dgm:prSet presAssocID="{A47B98E2-351F-4F3D-8185-9168A48EA629}" presName="quadrant3" presStyleLbl="node1" presStyleIdx="2" presStyleCnt="4">
        <dgm:presLayoutVars>
          <dgm:chMax val="1"/>
          <dgm:bulletEnabled val="1"/>
        </dgm:presLayoutVars>
      </dgm:prSet>
      <dgm:spPr/>
      <dgm:t>
        <a:bodyPr/>
        <a:lstStyle/>
        <a:p>
          <a:endParaRPr lang="en-US"/>
        </a:p>
      </dgm:t>
    </dgm:pt>
    <dgm:pt modelId="{0E0243A5-4BA0-4597-9107-1B84BA2693DC}" type="pres">
      <dgm:prSet presAssocID="{A47B98E2-351F-4F3D-8185-9168A48EA629}" presName="quadrant4" presStyleLbl="node1" presStyleIdx="3" presStyleCnt="4">
        <dgm:presLayoutVars>
          <dgm:chMax val="1"/>
          <dgm:bulletEnabled val="1"/>
        </dgm:presLayoutVars>
      </dgm:prSet>
      <dgm:spPr/>
      <dgm:t>
        <a:bodyPr/>
        <a:lstStyle/>
        <a:p>
          <a:endParaRPr lang="en-US"/>
        </a:p>
      </dgm:t>
    </dgm:pt>
    <dgm:pt modelId="{E79C83E0-B5E9-4918-BB22-820524A060AD}" type="pres">
      <dgm:prSet presAssocID="{A47B98E2-351F-4F3D-8185-9168A48EA629}" presName="quadrantPlaceholder" presStyleCnt="0"/>
      <dgm:spPr/>
    </dgm:pt>
    <dgm:pt modelId="{0F89B922-CF0C-46D5-A09C-59A174265BA5}" type="pres">
      <dgm:prSet presAssocID="{A47B98E2-351F-4F3D-8185-9168A48EA629}" presName="center1" presStyleLbl="fgShp" presStyleIdx="0" presStyleCnt="2"/>
      <dgm:spPr/>
    </dgm:pt>
    <dgm:pt modelId="{3332586A-17A7-4709-AF29-8231E7416BCB}" type="pres">
      <dgm:prSet presAssocID="{A47B98E2-351F-4F3D-8185-9168A48EA629}" presName="center2" presStyleLbl="fgShp" presStyleIdx="1" presStyleCnt="2"/>
      <dgm:spPr/>
    </dgm:pt>
  </dgm:ptLst>
  <dgm:cxnLst>
    <dgm:cxn modelId="{53A5F34B-D247-4CD0-A825-DA43C79BD053}" srcId="{58BCB9E2-08E1-42AF-94F8-866F99D59FEA}" destId="{81464A89-9616-4690-BF6D-5597C8D37E5E}" srcOrd="0" destOrd="0" parTransId="{BD639EA1-BB50-44FB-85FC-4722EBD683C0}" sibTransId="{0CA3A0E2-C099-44DB-99FE-8E7563876A1A}"/>
    <dgm:cxn modelId="{C32B3112-8121-4B40-8704-2857DCE1C131}" type="presOf" srcId="{3F6929E0-044E-4C8C-B5EF-F7AFD8BF96F3}" destId="{73F7ED2B-A03B-4533-AF35-CDA144518F97}" srcOrd="0" destOrd="0" presId="urn:microsoft.com/office/officeart/2005/8/layout/cycle4#1"/>
    <dgm:cxn modelId="{646B2330-AF09-4DA7-A399-3BD6F4016D1C}" srcId="{8003F055-5FDB-4FA6-BD85-41450FC1DD80}" destId="{3F6929E0-044E-4C8C-B5EF-F7AFD8BF96F3}" srcOrd="0" destOrd="0" parTransId="{5A89F2CC-2C77-4C27-9755-60845585AC70}" sibTransId="{D6E3ABBC-DC5E-48A3-9C7A-F10FBB7C2511}"/>
    <dgm:cxn modelId="{2A820630-C521-4BB5-99CD-72A7DD68403B}" type="presOf" srcId="{39A7F57D-0DA4-4C5A-B9D8-7D0193E38960}" destId="{06608ECC-AFC7-46BB-8C57-51D74BBD0126}" srcOrd="0" destOrd="0" presId="urn:microsoft.com/office/officeart/2005/8/layout/cycle4#1"/>
    <dgm:cxn modelId="{863F0002-20A5-4C9E-8E99-00EAF2CAC335}" srcId="{7CCFD1CD-72AA-4FD2-990E-230B26299997}" destId="{39A7F57D-0DA4-4C5A-B9D8-7D0193E38960}" srcOrd="0" destOrd="0" parTransId="{39D15172-8664-443C-85F5-FEC6B8CBEEA8}" sibTransId="{BF770065-D577-482B-8E9E-BD0B9B3EE90E}"/>
    <dgm:cxn modelId="{22F63546-0C24-436F-8243-072AF7526598}" srcId="{A47B98E2-351F-4F3D-8185-9168A48EA629}" destId="{58BCB9E2-08E1-42AF-94F8-866F99D59FEA}" srcOrd="3" destOrd="0" parTransId="{1FE773C7-22BE-4B90-ACD6-9B38372406E7}" sibTransId="{161D346F-FE0A-414B-9D54-4CABB1BDB89C}"/>
    <dgm:cxn modelId="{DD63188F-4D59-4AA5-941C-ABE5755D9C7F}" type="presOf" srcId="{58BCB9E2-08E1-42AF-94F8-866F99D59FEA}" destId="{0E0243A5-4BA0-4597-9107-1B84BA2693DC}" srcOrd="0" destOrd="0" presId="urn:microsoft.com/office/officeart/2005/8/layout/cycle4#1"/>
    <dgm:cxn modelId="{CC8AEF06-AD72-4902-87ED-C396064DEFA2}" type="presOf" srcId="{81464A89-9616-4690-BF6D-5597C8D37E5E}" destId="{BF9A1722-262C-43B5-AAC6-7B97B3C3BA07}" srcOrd="1" destOrd="0" presId="urn:microsoft.com/office/officeart/2005/8/layout/cycle4#1"/>
    <dgm:cxn modelId="{4879B10F-67D2-433B-91F5-EC57D78A733F}" type="presOf" srcId="{8003F055-5FDB-4FA6-BD85-41450FC1DD80}" destId="{DA569B3B-E5B0-444E-A68F-AFACE750B307}" srcOrd="0" destOrd="0" presId="urn:microsoft.com/office/officeart/2005/8/layout/cycle4#1"/>
    <dgm:cxn modelId="{56904204-3F7E-453C-8609-44A942E68296}" type="presOf" srcId="{7CCFD1CD-72AA-4FD2-990E-230B26299997}" destId="{917AF982-D2F7-4E01-9E8A-5BDA9EA12065}" srcOrd="0" destOrd="0" presId="urn:microsoft.com/office/officeart/2005/8/layout/cycle4#1"/>
    <dgm:cxn modelId="{37A98A7B-DFD1-4497-8D83-38EF96674DD7}" type="presOf" srcId="{05C04084-E1B7-48A6-8118-C6A44D17C7FC}" destId="{A3308BD9-10C6-4C0F-94E2-641D1F9EF961}" srcOrd="0" destOrd="0" presId="urn:microsoft.com/office/officeart/2005/8/layout/cycle4#1"/>
    <dgm:cxn modelId="{BD3376F0-25B1-441D-9C59-9F5D519C02A4}" type="presOf" srcId="{81464A89-9616-4690-BF6D-5597C8D37E5E}" destId="{8BF5E46A-C166-44DC-858B-F6BA7AE6AECA}" srcOrd="0" destOrd="0" presId="urn:microsoft.com/office/officeart/2005/8/layout/cycle4#1"/>
    <dgm:cxn modelId="{54B10D29-190D-46AE-9C2D-0CD64696996A}" type="presOf" srcId="{39A7F57D-0DA4-4C5A-B9D8-7D0193E38960}" destId="{8123941B-4F1A-4655-8B03-A139B77E096A}" srcOrd="1" destOrd="0" presId="urn:microsoft.com/office/officeart/2005/8/layout/cycle4#1"/>
    <dgm:cxn modelId="{466C9454-5181-4F68-8186-F2B9C318FE20}" type="presOf" srcId="{E537CC5D-18FE-42D7-B427-39930EE61F2B}" destId="{F947D7A1-D5AF-4E2E-83A6-AC49EF1A929C}" srcOrd="1" destOrd="0" presId="urn:microsoft.com/office/officeart/2005/8/layout/cycle4#1"/>
    <dgm:cxn modelId="{9FE982DF-ABF2-4D93-B5F6-477BA4E0FF02}" srcId="{A47B98E2-351F-4F3D-8185-9168A48EA629}" destId="{8003F055-5FDB-4FA6-BD85-41450FC1DD80}" srcOrd="2" destOrd="0" parTransId="{97DF8210-D2B8-454B-94A2-F4EDA3E8142F}" sibTransId="{45464945-C98B-4E2A-AA0D-9B136355BDDD}"/>
    <dgm:cxn modelId="{F2663955-E24F-4C94-9B89-43AC120E6E0F}" type="presOf" srcId="{3F6929E0-044E-4C8C-B5EF-F7AFD8BF96F3}" destId="{7DBAF5AF-41CA-4416-BF56-BF76643A160B}" srcOrd="1" destOrd="0" presId="urn:microsoft.com/office/officeart/2005/8/layout/cycle4#1"/>
    <dgm:cxn modelId="{ED6A4E1F-289F-4F67-8CB3-FDF0ED3C7E89}" srcId="{A47B98E2-351F-4F3D-8185-9168A48EA629}" destId="{05C04084-E1B7-48A6-8118-C6A44D17C7FC}" srcOrd="0" destOrd="0" parTransId="{159950CD-7861-4889-B629-62AC49356D9E}" sibTransId="{DCCA508B-F267-4BCB-940D-9136B94EB4C4}"/>
    <dgm:cxn modelId="{54710D29-3A89-4A7B-B0B8-DA4D5642283C}" srcId="{A47B98E2-351F-4F3D-8185-9168A48EA629}" destId="{7CCFD1CD-72AA-4FD2-990E-230B26299997}" srcOrd="1" destOrd="0" parTransId="{E8DBEF86-2326-4BAB-9BB8-F56F1BB245DD}" sibTransId="{DDFBA417-2EEA-4435-8404-9B7D43F4BBB0}"/>
    <dgm:cxn modelId="{7CF148C9-2F4F-4EBE-B821-B6E876E55A81}" srcId="{05C04084-E1B7-48A6-8118-C6A44D17C7FC}" destId="{E537CC5D-18FE-42D7-B427-39930EE61F2B}" srcOrd="0" destOrd="0" parTransId="{754832DA-53E8-4C2F-ABAA-4AB2070636D0}" sibTransId="{C5052C60-4289-44A7-B27E-2366D89B347D}"/>
    <dgm:cxn modelId="{D8CD8F9C-4DB8-402D-BE23-7112FADCAC7C}" type="presOf" srcId="{E537CC5D-18FE-42D7-B427-39930EE61F2B}" destId="{7809CD3E-31C9-4E07-B43B-910E80E830B8}" srcOrd="0" destOrd="0" presId="urn:microsoft.com/office/officeart/2005/8/layout/cycle4#1"/>
    <dgm:cxn modelId="{AE42027F-3E62-421B-9AAA-E662A10CDA56}" type="presOf" srcId="{A47B98E2-351F-4F3D-8185-9168A48EA629}" destId="{D05A9CC3-34B3-4A11-8BF0-CAE890555A92}" srcOrd="0" destOrd="0" presId="urn:microsoft.com/office/officeart/2005/8/layout/cycle4#1"/>
    <dgm:cxn modelId="{FD821CC5-B3E2-45A2-B1C3-64F29ED20900}" type="presParOf" srcId="{D05A9CC3-34B3-4A11-8BF0-CAE890555A92}" destId="{EDFB20DB-7110-43DB-9CC0-E9BB3B0CB41E}" srcOrd="0" destOrd="0" presId="urn:microsoft.com/office/officeart/2005/8/layout/cycle4#1"/>
    <dgm:cxn modelId="{17D68F0E-4722-43F7-B622-FB40F8016D16}" type="presParOf" srcId="{EDFB20DB-7110-43DB-9CC0-E9BB3B0CB41E}" destId="{571CBBEF-4DC5-4801-87A7-35366E8D1A49}" srcOrd="0" destOrd="0" presId="urn:microsoft.com/office/officeart/2005/8/layout/cycle4#1"/>
    <dgm:cxn modelId="{E0CD8FC5-B8EF-4388-94E1-9FE23C33403A}" type="presParOf" srcId="{571CBBEF-4DC5-4801-87A7-35366E8D1A49}" destId="{7809CD3E-31C9-4E07-B43B-910E80E830B8}" srcOrd="0" destOrd="0" presId="urn:microsoft.com/office/officeart/2005/8/layout/cycle4#1"/>
    <dgm:cxn modelId="{19C0A1A7-2E80-4A99-B3D6-62AC8BC38FEB}" type="presParOf" srcId="{571CBBEF-4DC5-4801-87A7-35366E8D1A49}" destId="{F947D7A1-D5AF-4E2E-83A6-AC49EF1A929C}" srcOrd="1" destOrd="0" presId="urn:microsoft.com/office/officeart/2005/8/layout/cycle4#1"/>
    <dgm:cxn modelId="{350C8EFB-51B4-4CA5-800B-571CE7887328}" type="presParOf" srcId="{EDFB20DB-7110-43DB-9CC0-E9BB3B0CB41E}" destId="{8880F378-03BF-447B-9B3A-20636C5635DD}" srcOrd="1" destOrd="0" presId="urn:microsoft.com/office/officeart/2005/8/layout/cycle4#1"/>
    <dgm:cxn modelId="{79F907E5-2905-4778-8A2A-2DD049113892}" type="presParOf" srcId="{8880F378-03BF-447B-9B3A-20636C5635DD}" destId="{06608ECC-AFC7-46BB-8C57-51D74BBD0126}" srcOrd="0" destOrd="0" presId="urn:microsoft.com/office/officeart/2005/8/layout/cycle4#1"/>
    <dgm:cxn modelId="{16DA6737-1BC0-4095-B3BA-4D14EB41E608}" type="presParOf" srcId="{8880F378-03BF-447B-9B3A-20636C5635DD}" destId="{8123941B-4F1A-4655-8B03-A139B77E096A}" srcOrd="1" destOrd="0" presId="urn:microsoft.com/office/officeart/2005/8/layout/cycle4#1"/>
    <dgm:cxn modelId="{E99FC028-16EE-4D9D-87A9-72E9D849C113}" type="presParOf" srcId="{EDFB20DB-7110-43DB-9CC0-E9BB3B0CB41E}" destId="{D83BA0D1-C1ED-4CD1-8E9A-10FA5B99489D}" srcOrd="2" destOrd="0" presId="urn:microsoft.com/office/officeart/2005/8/layout/cycle4#1"/>
    <dgm:cxn modelId="{6EF42096-69E8-4BD8-8AB7-6AFFEDF887F7}" type="presParOf" srcId="{D83BA0D1-C1ED-4CD1-8E9A-10FA5B99489D}" destId="{73F7ED2B-A03B-4533-AF35-CDA144518F97}" srcOrd="0" destOrd="0" presId="urn:microsoft.com/office/officeart/2005/8/layout/cycle4#1"/>
    <dgm:cxn modelId="{6B31FEB4-5249-4BE0-9B13-A9313176245F}" type="presParOf" srcId="{D83BA0D1-C1ED-4CD1-8E9A-10FA5B99489D}" destId="{7DBAF5AF-41CA-4416-BF56-BF76643A160B}" srcOrd="1" destOrd="0" presId="urn:microsoft.com/office/officeart/2005/8/layout/cycle4#1"/>
    <dgm:cxn modelId="{FDDB5497-F1F5-4C77-86D7-A77D46D43346}" type="presParOf" srcId="{EDFB20DB-7110-43DB-9CC0-E9BB3B0CB41E}" destId="{7A84F749-1195-4A49-9FCF-B089716390A7}" srcOrd="3" destOrd="0" presId="urn:microsoft.com/office/officeart/2005/8/layout/cycle4#1"/>
    <dgm:cxn modelId="{AFAD91A9-F612-4312-934B-79A8830E55AC}" type="presParOf" srcId="{7A84F749-1195-4A49-9FCF-B089716390A7}" destId="{8BF5E46A-C166-44DC-858B-F6BA7AE6AECA}" srcOrd="0" destOrd="0" presId="urn:microsoft.com/office/officeart/2005/8/layout/cycle4#1"/>
    <dgm:cxn modelId="{5AAD1BC3-C72C-48A2-BEBF-DCE57DCADE81}" type="presParOf" srcId="{7A84F749-1195-4A49-9FCF-B089716390A7}" destId="{BF9A1722-262C-43B5-AAC6-7B97B3C3BA07}" srcOrd="1" destOrd="0" presId="urn:microsoft.com/office/officeart/2005/8/layout/cycle4#1"/>
    <dgm:cxn modelId="{69E120C4-0BA2-44A7-92A5-B0DD8ECB6A08}" type="presParOf" srcId="{EDFB20DB-7110-43DB-9CC0-E9BB3B0CB41E}" destId="{0802B3A7-D5B7-4093-B0A5-8A3301AA0C05}" srcOrd="4" destOrd="0" presId="urn:microsoft.com/office/officeart/2005/8/layout/cycle4#1"/>
    <dgm:cxn modelId="{60275B47-2D9C-477D-88DD-5A7A5E6B4F26}" type="presParOf" srcId="{D05A9CC3-34B3-4A11-8BF0-CAE890555A92}" destId="{F8B85828-641A-4A46-893B-D8444872EFE7}" srcOrd="1" destOrd="0" presId="urn:microsoft.com/office/officeart/2005/8/layout/cycle4#1"/>
    <dgm:cxn modelId="{EA3BB8A0-2C57-41A2-93F9-9F0266CE334C}" type="presParOf" srcId="{F8B85828-641A-4A46-893B-D8444872EFE7}" destId="{A3308BD9-10C6-4C0F-94E2-641D1F9EF961}" srcOrd="0" destOrd="0" presId="urn:microsoft.com/office/officeart/2005/8/layout/cycle4#1"/>
    <dgm:cxn modelId="{10E5C9D6-2605-4E8E-888B-A23615519762}" type="presParOf" srcId="{F8B85828-641A-4A46-893B-D8444872EFE7}" destId="{917AF982-D2F7-4E01-9E8A-5BDA9EA12065}" srcOrd="1" destOrd="0" presId="urn:microsoft.com/office/officeart/2005/8/layout/cycle4#1"/>
    <dgm:cxn modelId="{A4970418-4C2F-49CA-8B8F-E8D27C15F2E5}" type="presParOf" srcId="{F8B85828-641A-4A46-893B-D8444872EFE7}" destId="{DA569B3B-E5B0-444E-A68F-AFACE750B307}" srcOrd="2" destOrd="0" presId="urn:microsoft.com/office/officeart/2005/8/layout/cycle4#1"/>
    <dgm:cxn modelId="{948274DD-8F71-41E1-B707-CFA6BABC84FA}" type="presParOf" srcId="{F8B85828-641A-4A46-893B-D8444872EFE7}" destId="{0E0243A5-4BA0-4597-9107-1B84BA2693DC}" srcOrd="3" destOrd="0" presId="urn:microsoft.com/office/officeart/2005/8/layout/cycle4#1"/>
    <dgm:cxn modelId="{2521ED1D-AC4B-41E1-BDAF-F57AEA2F7F4C}" type="presParOf" srcId="{F8B85828-641A-4A46-893B-D8444872EFE7}" destId="{E79C83E0-B5E9-4918-BB22-820524A060AD}" srcOrd="4" destOrd="0" presId="urn:microsoft.com/office/officeart/2005/8/layout/cycle4#1"/>
    <dgm:cxn modelId="{A26ACA72-A1F0-41CA-B43A-D240AEE6DD5E}" type="presParOf" srcId="{D05A9CC3-34B3-4A11-8BF0-CAE890555A92}" destId="{0F89B922-CF0C-46D5-A09C-59A174265BA5}" srcOrd="2" destOrd="0" presId="urn:microsoft.com/office/officeart/2005/8/layout/cycle4#1"/>
    <dgm:cxn modelId="{7C56B1B2-9340-4554-BB8A-A5C018DB3B93}" type="presParOf" srcId="{D05A9CC3-34B3-4A11-8BF0-CAE890555A92}" destId="{3332586A-17A7-4709-AF29-8231E7416BCB}"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230991-C599-42B1-9B15-6FA56A349D4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4693FDD-1467-4717-BB1E-A5D7116D928B}">
      <dgm:prSet/>
      <dgm:spPr/>
      <dgm:t>
        <a:bodyPr/>
        <a:lstStyle/>
        <a:p>
          <a:pPr rtl="0"/>
          <a:r>
            <a:rPr lang="en-US" dirty="0" smtClean="0"/>
            <a:t>Advantage</a:t>
          </a:r>
          <a:endParaRPr lang="en-US" dirty="0"/>
        </a:p>
      </dgm:t>
    </dgm:pt>
    <dgm:pt modelId="{8EE5D654-C769-492B-A4E2-2DBAA6CD5759}" type="parTrans" cxnId="{1BBA9596-A1B4-42E6-A436-5E1D9D816F89}">
      <dgm:prSet/>
      <dgm:spPr/>
      <dgm:t>
        <a:bodyPr/>
        <a:lstStyle/>
        <a:p>
          <a:endParaRPr lang="en-US"/>
        </a:p>
      </dgm:t>
    </dgm:pt>
    <dgm:pt modelId="{E05A0EF5-8D88-400F-AC61-8BCEDCD4F5E7}" type="sibTrans" cxnId="{1BBA9596-A1B4-42E6-A436-5E1D9D816F89}">
      <dgm:prSet/>
      <dgm:spPr/>
      <dgm:t>
        <a:bodyPr/>
        <a:lstStyle/>
        <a:p>
          <a:endParaRPr lang="en-US"/>
        </a:p>
      </dgm:t>
    </dgm:pt>
    <dgm:pt modelId="{3A223F34-9F54-4813-BA70-8D7437C503A1}">
      <dgm:prSet custT="1"/>
      <dgm:spPr/>
      <dgm:t>
        <a:bodyPr/>
        <a:lstStyle/>
        <a:p>
          <a:pPr rtl="0"/>
          <a:r>
            <a:rPr lang="en-US" sz="2400" dirty="0" smtClean="0"/>
            <a:t>You know what is expected of you – you will produce what your parents produced</a:t>
          </a:r>
          <a:endParaRPr lang="en-US" sz="2400" dirty="0"/>
        </a:p>
      </dgm:t>
    </dgm:pt>
    <dgm:pt modelId="{2D87CFC0-8099-450D-83D5-FD8DC790113C}" type="parTrans" cxnId="{CA609DE2-1C69-4BF2-809F-C1C9DFBA1586}">
      <dgm:prSet/>
      <dgm:spPr/>
      <dgm:t>
        <a:bodyPr/>
        <a:lstStyle/>
        <a:p>
          <a:endParaRPr lang="en-US"/>
        </a:p>
      </dgm:t>
    </dgm:pt>
    <dgm:pt modelId="{A1F7836A-F3C0-40DA-9F47-5B7414A810F8}" type="sibTrans" cxnId="{CA609DE2-1C69-4BF2-809F-C1C9DFBA1586}">
      <dgm:prSet/>
      <dgm:spPr/>
      <dgm:t>
        <a:bodyPr/>
        <a:lstStyle/>
        <a:p>
          <a:endParaRPr lang="en-US"/>
        </a:p>
      </dgm:t>
    </dgm:pt>
    <dgm:pt modelId="{7A978B3E-FE34-4D46-B2CC-83C2EA6E7834}">
      <dgm:prSet custT="1"/>
      <dgm:spPr/>
      <dgm:t>
        <a:bodyPr/>
        <a:lstStyle/>
        <a:p>
          <a:pPr rtl="0"/>
          <a:r>
            <a:rPr lang="en-US" sz="2400" dirty="0" smtClean="0"/>
            <a:t>Strong family and community ties</a:t>
          </a:r>
          <a:endParaRPr lang="en-US" sz="2400" dirty="0"/>
        </a:p>
      </dgm:t>
    </dgm:pt>
    <dgm:pt modelId="{2BD427C0-788C-483A-A869-0AEAE692BC79}" type="parTrans" cxnId="{ADCD0B59-026A-4093-B889-3A053DE00171}">
      <dgm:prSet/>
      <dgm:spPr/>
      <dgm:t>
        <a:bodyPr/>
        <a:lstStyle/>
        <a:p>
          <a:endParaRPr lang="en-US"/>
        </a:p>
      </dgm:t>
    </dgm:pt>
    <dgm:pt modelId="{A817F2B2-7FE2-4BA4-A67A-FB1F5180D815}" type="sibTrans" cxnId="{ADCD0B59-026A-4093-B889-3A053DE00171}">
      <dgm:prSet/>
      <dgm:spPr/>
      <dgm:t>
        <a:bodyPr/>
        <a:lstStyle/>
        <a:p>
          <a:endParaRPr lang="en-US"/>
        </a:p>
      </dgm:t>
    </dgm:pt>
    <dgm:pt modelId="{E2EFD77E-65E6-4A6D-A266-89EAC3F1FD1D}">
      <dgm:prSet/>
      <dgm:spPr/>
      <dgm:t>
        <a:bodyPr/>
        <a:lstStyle/>
        <a:p>
          <a:pPr rtl="0"/>
          <a:r>
            <a:rPr lang="en-US" dirty="0" smtClean="0"/>
            <a:t>Disadvantage</a:t>
          </a:r>
          <a:endParaRPr lang="en-US" dirty="0"/>
        </a:p>
      </dgm:t>
    </dgm:pt>
    <dgm:pt modelId="{39999CF4-A44D-427C-B42E-7243C959EAB8}" type="parTrans" cxnId="{98073D4C-7B20-4E7F-847C-9DDB2EE9A858}">
      <dgm:prSet/>
      <dgm:spPr/>
      <dgm:t>
        <a:bodyPr/>
        <a:lstStyle/>
        <a:p>
          <a:endParaRPr lang="en-US"/>
        </a:p>
      </dgm:t>
    </dgm:pt>
    <dgm:pt modelId="{807DA072-2E8B-46E5-BDED-6A0D7810ADE9}" type="sibTrans" cxnId="{98073D4C-7B20-4E7F-847C-9DDB2EE9A858}">
      <dgm:prSet/>
      <dgm:spPr/>
      <dgm:t>
        <a:bodyPr/>
        <a:lstStyle/>
        <a:p>
          <a:endParaRPr lang="en-US"/>
        </a:p>
      </dgm:t>
    </dgm:pt>
    <dgm:pt modelId="{14A9B6E7-A5C8-40D3-A282-18AC6431DED7}">
      <dgm:prSet custT="1"/>
      <dgm:spPr/>
      <dgm:t>
        <a:bodyPr/>
        <a:lstStyle/>
        <a:p>
          <a:pPr rtl="0"/>
          <a:r>
            <a:rPr lang="en-US" sz="2000" dirty="0" smtClean="0"/>
            <a:t>Change in economy is discouraged and sometimes punished</a:t>
          </a:r>
          <a:endParaRPr lang="en-US" sz="2000" dirty="0"/>
        </a:p>
      </dgm:t>
    </dgm:pt>
    <dgm:pt modelId="{73C7E393-45DD-4658-8C59-1A9C9C821D27}" type="parTrans" cxnId="{89974317-9208-4DA5-8516-1E84C443B201}">
      <dgm:prSet/>
      <dgm:spPr/>
      <dgm:t>
        <a:bodyPr/>
        <a:lstStyle/>
        <a:p>
          <a:endParaRPr lang="en-US"/>
        </a:p>
      </dgm:t>
    </dgm:pt>
    <dgm:pt modelId="{453F7E0E-9521-4274-9659-C93EFFA3DA10}" type="sibTrans" cxnId="{89974317-9208-4DA5-8516-1E84C443B201}">
      <dgm:prSet/>
      <dgm:spPr/>
      <dgm:t>
        <a:bodyPr/>
        <a:lstStyle/>
        <a:p>
          <a:endParaRPr lang="en-US"/>
        </a:p>
      </dgm:t>
    </dgm:pt>
    <dgm:pt modelId="{68D02D2F-A5D6-458E-8E74-F0AD95AED62D}">
      <dgm:prSet custT="1"/>
      <dgm:spPr/>
      <dgm:t>
        <a:bodyPr/>
        <a:lstStyle/>
        <a:p>
          <a:pPr rtl="0"/>
          <a:r>
            <a:rPr lang="en-US" sz="2000" dirty="0" smtClean="0"/>
            <a:t>Rarely have an increase in material well-being</a:t>
          </a:r>
          <a:endParaRPr lang="en-US" sz="2000" dirty="0"/>
        </a:p>
      </dgm:t>
    </dgm:pt>
    <dgm:pt modelId="{43A93103-48D0-4EDA-B3AF-894A45A49B63}" type="parTrans" cxnId="{1436D734-67C8-4978-B0C1-70E129ECFA11}">
      <dgm:prSet/>
      <dgm:spPr/>
      <dgm:t>
        <a:bodyPr/>
        <a:lstStyle/>
        <a:p>
          <a:endParaRPr lang="en-US"/>
        </a:p>
      </dgm:t>
    </dgm:pt>
    <dgm:pt modelId="{7665190C-532F-4893-9C1B-38E0FEEDC552}" type="sibTrans" cxnId="{1436D734-67C8-4978-B0C1-70E129ECFA11}">
      <dgm:prSet/>
      <dgm:spPr/>
      <dgm:t>
        <a:bodyPr/>
        <a:lstStyle/>
        <a:p>
          <a:endParaRPr lang="en-US"/>
        </a:p>
      </dgm:t>
    </dgm:pt>
    <dgm:pt modelId="{DD49C20A-2167-4362-B60D-CDBD1B4C6827}">
      <dgm:prSet/>
      <dgm:spPr/>
      <dgm:t>
        <a:bodyPr/>
        <a:lstStyle/>
        <a:p>
          <a:pPr rtl="0"/>
          <a:r>
            <a:rPr lang="en-US" dirty="0" smtClean="0"/>
            <a:t>Examples</a:t>
          </a:r>
          <a:endParaRPr lang="en-US" dirty="0"/>
        </a:p>
      </dgm:t>
    </dgm:pt>
    <dgm:pt modelId="{CF1351C0-0798-44BC-9152-F251841DA0BB}" type="parTrans" cxnId="{A4B7559F-7155-4A5D-AD2B-EAFE09DE110A}">
      <dgm:prSet/>
      <dgm:spPr/>
      <dgm:t>
        <a:bodyPr/>
        <a:lstStyle/>
        <a:p>
          <a:endParaRPr lang="en-US"/>
        </a:p>
      </dgm:t>
    </dgm:pt>
    <dgm:pt modelId="{D5035D02-C4B8-476D-8EBF-142F960A41E8}" type="sibTrans" cxnId="{A4B7559F-7155-4A5D-AD2B-EAFE09DE110A}">
      <dgm:prSet/>
      <dgm:spPr/>
      <dgm:t>
        <a:bodyPr/>
        <a:lstStyle/>
        <a:p>
          <a:endParaRPr lang="en-US"/>
        </a:p>
      </dgm:t>
    </dgm:pt>
    <dgm:pt modelId="{9840810C-AD46-47B1-BCA3-77F9CA67C783}">
      <dgm:prSet custT="1"/>
      <dgm:spPr/>
      <dgm:t>
        <a:bodyPr/>
        <a:lstStyle/>
        <a:p>
          <a:pPr rtl="0"/>
          <a:r>
            <a:rPr lang="en-US" sz="2000" dirty="0" smtClean="0"/>
            <a:t>Democratic Republic of Congo</a:t>
          </a:r>
          <a:endParaRPr lang="en-US" sz="2000" dirty="0"/>
        </a:p>
      </dgm:t>
    </dgm:pt>
    <dgm:pt modelId="{270AD7B7-1C30-42BC-A03F-A7D541F2CAFB}" type="parTrans" cxnId="{629D04C1-DCC2-4D22-8C33-A539D152FD3E}">
      <dgm:prSet/>
      <dgm:spPr/>
      <dgm:t>
        <a:bodyPr/>
        <a:lstStyle/>
        <a:p>
          <a:endParaRPr lang="en-US"/>
        </a:p>
      </dgm:t>
    </dgm:pt>
    <dgm:pt modelId="{73D624A7-AF76-402D-82D9-2522A01C7516}" type="sibTrans" cxnId="{629D04C1-DCC2-4D22-8C33-A539D152FD3E}">
      <dgm:prSet/>
      <dgm:spPr/>
      <dgm:t>
        <a:bodyPr/>
        <a:lstStyle/>
        <a:p>
          <a:endParaRPr lang="en-US"/>
        </a:p>
      </dgm:t>
    </dgm:pt>
    <dgm:pt modelId="{1E15F5C9-6408-4F1B-8E3C-320C78BF3B44}">
      <dgm:prSet custT="1"/>
      <dgm:spPr/>
      <dgm:t>
        <a:bodyPr/>
        <a:lstStyle/>
        <a:p>
          <a:pPr rtl="0"/>
          <a:r>
            <a:rPr lang="en-US" sz="2000" dirty="0" smtClean="0"/>
            <a:t>Aborigines of Australia</a:t>
          </a:r>
          <a:endParaRPr lang="en-US" sz="2000" dirty="0"/>
        </a:p>
      </dgm:t>
    </dgm:pt>
    <dgm:pt modelId="{E769C6E5-829D-4DAA-9D84-EA7E674587EE}" type="parTrans" cxnId="{74CC80E2-8007-434A-9A59-5715C5B60306}">
      <dgm:prSet/>
      <dgm:spPr/>
      <dgm:t>
        <a:bodyPr/>
        <a:lstStyle/>
        <a:p>
          <a:endParaRPr lang="en-US"/>
        </a:p>
      </dgm:t>
    </dgm:pt>
    <dgm:pt modelId="{C997E856-3C73-44DB-BBED-3B6077426850}" type="sibTrans" cxnId="{74CC80E2-8007-434A-9A59-5715C5B60306}">
      <dgm:prSet/>
      <dgm:spPr/>
      <dgm:t>
        <a:bodyPr/>
        <a:lstStyle/>
        <a:p>
          <a:endParaRPr lang="en-US"/>
        </a:p>
      </dgm:t>
    </dgm:pt>
    <dgm:pt modelId="{CBD3E213-7664-4173-B6A8-C7A40539234E}">
      <dgm:prSet custT="1"/>
      <dgm:spPr/>
      <dgm:t>
        <a:bodyPr/>
        <a:lstStyle/>
        <a:p>
          <a:pPr rtl="0"/>
          <a:r>
            <a:rPr lang="en-US" sz="2000" dirty="0" smtClean="0"/>
            <a:t>Tribes in Africa</a:t>
          </a:r>
          <a:endParaRPr lang="en-US" sz="2000" dirty="0"/>
        </a:p>
      </dgm:t>
    </dgm:pt>
    <dgm:pt modelId="{EF1F6C03-496F-4EA9-916B-9B5071CD60DC}" type="parTrans" cxnId="{DEA67310-CEF7-4E76-B368-C0FDC3232A37}">
      <dgm:prSet/>
      <dgm:spPr/>
      <dgm:t>
        <a:bodyPr/>
        <a:lstStyle/>
        <a:p>
          <a:endParaRPr lang="en-US"/>
        </a:p>
      </dgm:t>
    </dgm:pt>
    <dgm:pt modelId="{1CB49C5F-BA4F-435B-9525-57649A264F9D}" type="sibTrans" cxnId="{DEA67310-CEF7-4E76-B368-C0FDC3232A37}">
      <dgm:prSet/>
      <dgm:spPr/>
      <dgm:t>
        <a:bodyPr/>
        <a:lstStyle/>
        <a:p>
          <a:endParaRPr lang="en-US"/>
        </a:p>
      </dgm:t>
    </dgm:pt>
    <dgm:pt modelId="{E1A8B8AA-AD4C-49C7-893C-DCB9AD7FD6E2}">
      <dgm:prSet custT="1"/>
      <dgm:spPr/>
      <dgm:t>
        <a:bodyPr/>
        <a:lstStyle/>
        <a:p>
          <a:pPr rtl="0"/>
          <a:r>
            <a:rPr lang="en-US" sz="2000" dirty="0" smtClean="0"/>
            <a:t>Few choices for goods &amp; services</a:t>
          </a:r>
          <a:endParaRPr lang="en-US" sz="2000" dirty="0"/>
        </a:p>
      </dgm:t>
    </dgm:pt>
    <dgm:pt modelId="{0A3DFC2C-7303-4540-8F50-99A170A8CB03}" type="parTrans" cxnId="{E0FC47DC-5310-460B-AD57-B6BE4F2C527B}">
      <dgm:prSet/>
      <dgm:spPr/>
      <dgm:t>
        <a:bodyPr/>
        <a:lstStyle/>
        <a:p>
          <a:endParaRPr lang="en-US"/>
        </a:p>
      </dgm:t>
    </dgm:pt>
    <dgm:pt modelId="{1F9C4353-BAF6-40CC-A981-DF9942B286C0}" type="sibTrans" cxnId="{E0FC47DC-5310-460B-AD57-B6BE4F2C527B}">
      <dgm:prSet/>
      <dgm:spPr/>
      <dgm:t>
        <a:bodyPr/>
        <a:lstStyle/>
        <a:p>
          <a:endParaRPr lang="en-US"/>
        </a:p>
      </dgm:t>
    </dgm:pt>
    <dgm:pt modelId="{A4FA26AF-18A2-4D3B-8398-862B404E3704}" type="pres">
      <dgm:prSet presAssocID="{E5230991-C599-42B1-9B15-6FA56A349D4F}" presName="Name0" presStyleCnt="0">
        <dgm:presLayoutVars>
          <dgm:dir/>
          <dgm:animLvl val="lvl"/>
          <dgm:resizeHandles val="exact"/>
        </dgm:presLayoutVars>
      </dgm:prSet>
      <dgm:spPr/>
      <dgm:t>
        <a:bodyPr/>
        <a:lstStyle/>
        <a:p>
          <a:endParaRPr lang="en-US"/>
        </a:p>
      </dgm:t>
    </dgm:pt>
    <dgm:pt modelId="{0408B5E3-2FE6-42AB-A291-E664894AE4E0}" type="pres">
      <dgm:prSet presAssocID="{54693FDD-1467-4717-BB1E-A5D7116D928B}" presName="linNode" presStyleCnt="0"/>
      <dgm:spPr/>
    </dgm:pt>
    <dgm:pt modelId="{93D4D96F-72BA-4FD3-AB8B-E61FFC5BED67}" type="pres">
      <dgm:prSet presAssocID="{54693FDD-1467-4717-BB1E-A5D7116D928B}" presName="parentText" presStyleLbl="node1" presStyleIdx="0" presStyleCnt="3">
        <dgm:presLayoutVars>
          <dgm:chMax val="1"/>
          <dgm:bulletEnabled val="1"/>
        </dgm:presLayoutVars>
      </dgm:prSet>
      <dgm:spPr/>
      <dgm:t>
        <a:bodyPr/>
        <a:lstStyle/>
        <a:p>
          <a:endParaRPr lang="en-US"/>
        </a:p>
      </dgm:t>
    </dgm:pt>
    <dgm:pt modelId="{6F9D4E75-8928-44A9-A1E9-43E111C9E69B}" type="pres">
      <dgm:prSet presAssocID="{54693FDD-1467-4717-BB1E-A5D7116D928B}" presName="descendantText" presStyleLbl="alignAccFollowNode1" presStyleIdx="0" presStyleCnt="3">
        <dgm:presLayoutVars>
          <dgm:bulletEnabled val="1"/>
        </dgm:presLayoutVars>
      </dgm:prSet>
      <dgm:spPr/>
      <dgm:t>
        <a:bodyPr/>
        <a:lstStyle/>
        <a:p>
          <a:endParaRPr lang="en-US"/>
        </a:p>
      </dgm:t>
    </dgm:pt>
    <dgm:pt modelId="{FF80013D-F743-4E42-923C-4819DBE9220D}" type="pres">
      <dgm:prSet presAssocID="{E05A0EF5-8D88-400F-AC61-8BCEDCD4F5E7}" presName="sp" presStyleCnt="0"/>
      <dgm:spPr/>
    </dgm:pt>
    <dgm:pt modelId="{B9F5A48D-0976-4F3C-B642-0B7288AF50C7}" type="pres">
      <dgm:prSet presAssocID="{E2EFD77E-65E6-4A6D-A266-89EAC3F1FD1D}" presName="linNode" presStyleCnt="0"/>
      <dgm:spPr/>
    </dgm:pt>
    <dgm:pt modelId="{67424434-3D1C-4CEF-A486-9ACB25287B1A}" type="pres">
      <dgm:prSet presAssocID="{E2EFD77E-65E6-4A6D-A266-89EAC3F1FD1D}" presName="parentText" presStyleLbl="node1" presStyleIdx="1" presStyleCnt="3">
        <dgm:presLayoutVars>
          <dgm:chMax val="1"/>
          <dgm:bulletEnabled val="1"/>
        </dgm:presLayoutVars>
      </dgm:prSet>
      <dgm:spPr/>
      <dgm:t>
        <a:bodyPr/>
        <a:lstStyle/>
        <a:p>
          <a:endParaRPr lang="en-US"/>
        </a:p>
      </dgm:t>
    </dgm:pt>
    <dgm:pt modelId="{9A296989-6E06-4579-9930-963AE59FAD5C}" type="pres">
      <dgm:prSet presAssocID="{E2EFD77E-65E6-4A6D-A266-89EAC3F1FD1D}" presName="descendantText" presStyleLbl="alignAccFollowNode1" presStyleIdx="1" presStyleCnt="3">
        <dgm:presLayoutVars>
          <dgm:bulletEnabled val="1"/>
        </dgm:presLayoutVars>
      </dgm:prSet>
      <dgm:spPr/>
      <dgm:t>
        <a:bodyPr/>
        <a:lstStyle/>
        <a:p>
          <a:endParaRPr lang="en-US"/>
        </a:p>
      </dgm:t>
    </dgm:pt>
    <dgm:pt modelId="{73778CC4-DDDA-4042-9817-5F4750D3E07C}" type="pres">
      <dgm:prSet presAssocID="{807DA072-2E8B-46E5-BDED-6A0D7810ADE9}" presName="sp" presStyleCnt="0"/>
      <dgm:spPr/>
    </dgm:pt>
    <dgm:pt modelId="{9BF95576-8A69-460C-92A3-AFE99FEB2ACB}" type="pres">
      <dgm:prSet presAssocID="{DD49C20A-2167-4362-B60D-CDBD1B4C6827}" presName="linNode" presStyleCnt="0"/>
      <dgm:spPr/>
    </dgm:pt>
    <dgm:pt modelId="{73A46A2D-178C-405B-8617-DFD607F4CB08}" type="pres">
      <dgm:prSet presAssocID="{DD49C20A-2167-4362-B60D-CDBD1B4C6827}" presName="parentText" presStyleLbl="node1" presStyleIdx="2" presStyleCnt="3">
        <dgm:presLayoutVars>
          <dgm:chMax val="1"/>
          <dgm:bulletEnabled val="1"/>
        </dgm:presLayoutVars>
      </dgm:prSet>
      <dgm:spPr/>
      <dgm:t>
        <a:bodyPr/>
        <a:lstStyle/>
        <a:p>
          <a:endParaRPr lang="en-US"/>
        </a:p>
      </dgm:t>
    </dgm:pt>
    <dgm:pt modelId="{F9AC2B28-EC93-4A1A-87BC-6927E4BBABF9}" type="pres">
      <dgm:prSet presAssocID="{DD49C20A-2167-4362-B60D-CDBD1B4C6827}" presName="descendantText" presStyleLbl="alignAccFollowNode1" presStyleIdx="2" presStyleCnt="3">
        <dgm:presLayoutVars>
          <dgm:bulletEnabled val="1"/>
        </dgm:presLayoutVars>
      </dgm:prSet>
      <dgm:spPr/>
      <dgm:t>
        <a:bodyPr/>
        <a:lstStyle/>
        <a:p>
          <a:endParaRPr lang="en-US"/>
        </a:p>
      </dgm:t>
    </dgm:pt>
  </dgm:ptLst>
  <dgm:cxnLst>
    <dgm:cxn modelId="{9036F4B3-3865-45C2-94F6-D79D55308F22}" type="presOf" srcId="{E2EFD77E-65E6-4A6D-A266-89EAC3F1FD1D}" destId="{67424434-3D1C-4CEF-A486-9ACB25287B1A}" srcOrd="0" destOrd="0" presId="urn:microsoft.com/office/officeart/2005/8/layout/vList5"/>
    <dgm:cxn modelId="{8FF73E45-B065-4464-B7D9-331297D1DA81}" type="presOf" srcId="{E5230991-C599-42B1-9B15-6FA56A349D4F}" destId="{A4FA26AF-18A2-4D3B-8398-862B404E3704}" srcOrd="0" destOrd="0" presId="urn:microsoft.com/office/officeart/2005/8/layout/vList5"/>
    <dgm:cxn modelId="{DF7DE3ED-DEBA-44EC-8465-148A1603BA64}" type="presOf" srcId="{14A9B6E7-A5C8-40D3-A282-18AC6431DED7}" destId="{9A296989-6E06-4579-9930-963AE59FAD5C}" srcOrd="0" destOrd="0" presId="urn:microsoft.com/office/officeart/2005/8/layout/vList5"/>
    <dgm:cxn modelId="{DEA67310-CEF7-4E76-B368-C0FDC3232A37}" srcId="{DD49C20A-2167-4362-B60D-CDBD1B4C6827}" destId="{CBD3E213-7664-4173-B6A8-C7A40539234E}" srcOrd="0" destOrd="0" parTransId="{EF1F6C03-496F-4EA9-916B-9B5071CD60DC}" sibTransId="{1CB49C5F-BA4F-435B-9525-57649A264F9D}"/>
    <dgm:cxn modelId="{A4B7559F-7155-4A5D-AD2B-EAFE09DE110A}" srcId="{E5230991-C599-42B1-9B15-6FA56A349D4F}" destId="{DD49C20A-2167-4362-B60D-CDBD1B4C6827}" srcOrd="2" destOrd="0" parTransId="{CF1351C0-0798-44BC-9152-F251841DA0BB}" sibTransId="{D5035D02-C4B8-476D-8EBF-142F960A41E8}"/>
    <dgm:cxn modelId="{98073D4C-7B20-4E7F-847C-9DDB2EE9A858}" srcId="{E5230991-C599-42B1-9B15-6FA56A349D4F}" destId="{E2EFD77E-65E6-4A6D-A266-89EAC3F1FD1D}" srcOrd="1" destOrd="0" parTransId="{39999CF4-A44D-427C-B42E-7243C959EAB8}" sibTransId="{807DA072-2E8B-46E5-BDED-6A0D7810ADE9}"/>
    <dgm:cxn modelId="{CA609DE2-1C69-4BF2-809F-C1C9DFBA1586}" srcId="{54693FDD-1467-4717-BB1E-A5D7116D928B}" destId="{3A223F34-9F54-4813-BA70-8D7437C503A1}" srcOrd="0" destOrd="0" parTransId="{2D87CFC0-8099-450D-83D5-FD8DC790113C}" sibTransId="{A1F7836A-F3C0-40DA-9F47-5B7414A810F8}"/>
    <dgm:cxn modelId="{15E3E577-91C9-4DAE-A3D2-17155E186DB5}" type="presOf" srcId="{7A978B3E-FE34-4D46-B2CC-83C2EA6E7834}" destId="{6F9D4E75-8928-44A9-A1E9-43E111C9E69B}" srcOrd="0" destOrd="1" presId="urn:microsoft.com/office/officeart/2005/8/layout/vList5"/>
    <dgm:cxn modelId="{B930046B-0C58-4ED5-BBAF-D91FEC6B2198}" type="presOf" srcId="{9840810C-AD46-47B1-BCA3-77F9CA67C783}" destId="{F9AC2B28-EC93-4A1A-87BC-6927E4BBABF9}" srcOrd="0" destOrd="1" presId="urn:microsoft.com/office/officeart/2005/8/layout/vList5"/>
    <dgm:cxn modelId="{ADCD0B59-026A-4093-B889-3A053DE00171}" srcId="{54693FDD-1467-4717-BB1E-A5D7116D928B}" destId="{7A978B3E-FE34-4D46-B2CC-83C2EA6E7834}" srcOrd="1" destOrd="0" parTransId="{2BD427C0-788C-483A-A869-0AEAE692BC79}" sibTransId="{A817F2B2-7FE2-4BA4-A67A-FB1F5180D815}"/>
    <dgm:cxn modelId="{93FA6FCA-8E3C-40D0-8B9B-19C755375173}" type="presOf" srcId="{3A223F34-9F54-4813-BA70-8D7437C503A1}" destId="{6F9D4E75-8928-44A9-A1E9-43E111C9E69B}" srcOrd="0" destOrd="0" presId="urn:microsoft.com/office/officeart/2005/8/layout/vList5"/>
    <dgm:cxn modelId="{1436D734-67C8-4978-B0C1-70E129ECFA11}" srcId="{E2EFD77E-65E6-4A6D-A266-89EAC3F1FD1D}" destId="{68D02D2F-A5D6-458E-8E74-F0AD95AED62D}" srcOrd="1" destOrd="0" parTransId="{43A93103-48D0-4EDA-B3AF-894A45A49B63}" sibTransId="{7665190C-532F-4893-9C1B-38E0FEEDC552}"/>
    <dgm:cxn modelId="{DD5BDA8F-E3F0-42B9-B9AB-14E28CC0F922}" type="presOf" srcId="{CBD3E213-7664-4173-B6A8-C7A40539234E}" destId="{F9AC2B28-EC93-4A1A-87BC-6927E4BBABF9}" srcOrd="0" destOrd="0" presId="urn:microsoft.com/office/officeart/2005/8/layout/vList5"/>
    <dgm:cxn modelId="{E0FC47DC-5310-460B-AD57-B6BE4F2C527B}" srcId="{E2EFD77E-65E6-4A6D-A266-89EAC3F1FD1D}" destId="{E1A8B8AA-AD4C-49C7-893C-DCB9AD7FD6E2}" srcOrd="2" destOrd="0" parTransId="{0A3DFC2C-7303-4540-8F50-99A170A8CB03}" sibTransId="{1F9C4353-BAF6-40CC-A981-DF9942B286C0}"/>
    <dgm:cxn modelId="{0F2B861A-24B3-4E8A-8E88-CE9E188547B5}" type="presOf" srcId="{DD49C20A-2167-4362-B60D-CDBD1B4C6827}" destId="{73A46A2D-178C-405B-8617-DFD607F4CB08}" srcOrd="0" destOrd="0" presId="urn:microsoft.com/office/officeart/2005/8/layout/vList5"/>
    <dgm:cxn modelId="{9B2B89FC-9545-4A6B-A239-3712E0601C40}" type="presOf" srcId="{54693FDD-1467-4717-BB1E-A5D7116D928B}" destId="{93D4D96F-72BA-4FD3-AB8B-E61FFC5BED67}" srcOrd="0" destOrd="0" presId="urn:microsoft.com/office/officeart/2005/8/layout/vList5"/>
    <dgm:cxn modelId="{629D04C1-DCC2-4D22-8C33-A539D152FD3E}" srcId="{DD49C20A-2167-4362-B60D-CDBD1B4C6827}" destId="{9840810C-AD46-47B1-BCA3-77F9CA67C783}" srcOrd="1" destOrd="0" parTransId="{270AD7B7-1C30-42BC-A03F-A7D541F2CAFB}" sibTransId="{73D624A7-AF76-402D-82D9-2522A01C7516}"/>
    <dgm:cxn modelId="{74CC80E2-8007-434A-9A59-5715C5B60306}" srcId="{DD49C20A-2167-4362-B60D-CDBD1B4C6827}" destId="{1E15F5C9-6408-4F1B-8E3C-320C78BF3B44}" srcOrd="2" destOrd="0" parTransId="{E769C6E5-829D-4DAA-9D84-EA7E674587EE}" sibTransId="{C997E856-3C73-44DB-BBED-3B6077426850}"/>
    <dgm:cxn modelId="{0331DDAE-1D48-4FE0-8C97-0C251D7ECD04}" type="presOf" srcId="{1E15F5C9-6408-4F1B-8E3C-320C78BF3B44}" destId="{F9AC2B28-EC93-4A1A-87BC-6927E4BBABF9}" srcOrd="0" destOrd="2" presId="urn:microsoft.com/office/officeart/2005/8/layout/vList5"/>
    <dgm:cxn modelId="{24866C57-77C3-4279-9198-11CF43FCB14A}" type="presOf" srcId="{E1A8B8AA-AD4C-49C7-893C-DCB9AD7FD6E2}" destId="{9A296989-6E06-4579-9930-963AE59FAD5C}" srcOrd="0" destOrd="2" presId="urn:microsoft.com/office/officeart/2005/8/layout/vList5"/>
    <dgm:cxn modelId="{1BBA9596-A1B4-42E6-A436-5E1D9D816F89}" srcId="{E5230991-C599-42B1-9B15-6FA56A349D4F}" destId="{54693FDD-1467-4717-BB1E-A5D7116D928B}" srcOrd="0" destOrd="0" parTransId="{8EE5D654-C769-492B-A4E2-2DBAA6CD5759}" sibTransId="{E05A0EF5-8D88-400F-AC61-8BCEDCD4F5E7}"/>
    <dgm:cxn modelId="{DC15D5CE-38C7-45F0-8F84-B144BD402F95}" type="presOf" srcId="{68D02D2F-A5D6-458E-8E74-F0AD95AED62D}" destId="{9A296989-6E06-4579-9930-963AE59FAD5C}" srcOrd="0" destOrd="1" presId="urn:microsoft.com/office/officeart/2005/8/layout/vList5"/>
    <dgm:cxn modelId="{89974317-9208-4DA5-8516-1E84C443B201}" srcId="{E2EFD77E-65E6-4A6D-A266-89EAC3F1FD1D}" destId="{14A9B6E7-A5C8-40D3-A282-18AC6431DED7}" srcOrd="0" destOrd="0" parTransId="{73C7E393-45DD-4658-8C59-1A9C9C821D27}" sibTransId="{453F7E0E-9521-4274-9659-C93EFFA3DA10}"/>
    <dgm:cxn modelId="{83B2E27D-5169-4069-AFF2-C03493E580A9}" type="presParOf" srcId="{A4FA26AF-18A2-4D3B-8398-862B404E3704}" destId="{0408B5E3-2FE6-42AB-A291-E664894AE4E0}" srcOrd="0" destOrd="0" presId="urn:microsoft.com/office/officeart/2005/8/layout/vList5"/>
    <dgm:cxn modelId="{F6BF57E1-A54A-4BEA-81C3-BE7D4E3923E1}" type="presParOf" srcId="{0408B5E3-2FE6-42AB-A291-E664894AE4E0}" destId="{93D4D96F-72BA-4FD3-AB8B-E61FFC5BED67}" srcOrd="0" destOrd="0" presId="urn:microsoft.com/office/officeart/2005/8/layout/vList5"/>
    <dgm:cxn modelId="{9B1D355C-09E2-4953-AFA9-0C2A29378053}" type="presParOf" srcId="{0408B5E3-2FE6-42AB-A291-E664894AE4E0}" destId="{6F9D4E75-8928-44A9-A1E9-43E111C9E69B}" srcOrd="1" destOrd="0" presId="urn:microsoft.com/office/officeart/2005/8/layout/vList5"/>
    <dgm:cxn modelId="{6D816905-962F-46E6-9F78-F5632BA2DECF}" type="presParOf" srcId="{A4FA26AF-18A2-4D3B-8398-862B404E3704}" destId="{FF80013D-F743-4E42-923C-4819DBE9220D}" srcOrd="1" destOrd="0" presId="urn:microsoft.com/office/officeart/2005/8/layout/vList5"/>
    <dgm:cxn modelId="{33A76E5A-9292-46EC-B0F9-0A803C61AC6E}" type="presParOf" srcId="{A4FA26AF-18A2-4D3B-8398-862B404E3704}" destId="{B9F5A48D-0976-4F3C-B642-0B7288AF50C7}" srcOrd="2" destOrd="0" presId="urn:microsoft.com/office/officeart/2005/8/layout/vList5"/>
    <dgm:cxn modelId="{645325A2-8EC8-4EBD-BDCC-7C8B1983A0AD}" type="presParOf" srcId="{B9F5A48D-0976-4F3C-B642-0B7288AF50C7}" destId="{67424434-3D1C-4CEF-A486-9ACB25287B1A}" srcOrd="0" destOrd="0" presId="urn:microsoft.com/office/officeart/2005/8/layout/vList5"/>
    <dgm:cxn modelId="{95EB918A-EE9D-4F2B-B14A-F0BCBEECB0C5}" type="presParOf" srcId="{B9F5A48D-0976-4F3C-B642-0B7288AF50C7}" destId="{9A296989-6E06-4579-9930-963AE59FAD5C}" srcOrd="1" destOrd="0" presId="urn:microsoft.com/office/officeart/2005/8/layout/vList5"/>
    <dgm:cxn modelId="{D60E80DA-C575-42E2-9B8D-DC4535627488}" type="presParOf" srcId="{A4FA26AF-18A2-4D3B-8398-862B404E3704}" destId="{73778CC4-DDDA-4042-9817-5F4750D3E07C}" srcOrd="3" destOrd="0" presId="urn:microsoft.com/office/officeart/2005/8/layout/vList5"/>
    <dgm:cxn modelId="{F194D753-CC32-40B0-8178-CC6F0F7BBED5}" type="presParOf" srcId="{A4FA26AF-18A2-4D3B-8398-862B404E3704}" destId="{9BF95576-8A69-460C-92A3-AFE99FEB2ACB}" srcOrd="4" destOrd="0" presId="urn:microsoft.com/office/officeart/2005/8/layout/vList5"/>
    <dgm:cxn modelId="{4D287EB2-0C91-40E4-9E73-C546CB36D87B}" type="presParOf" srcId="{9BF95576-8A69-460C-92A3-AFE99FEB2ACB}" destId="{73A46A2D-178C-405B-8617-DFD607F4CB08}" srcOrd="0" destOrd="0" presId="urn:microsoft.com/office/officeart/2005/8/layout/vList5"/>
    <dgm:cxn modelId="{118AC560-5635-4437-ABE4-116DB8628A2A}" type="presParOf" srcId="{9BF95576-8A69-460C-92A3-AFE99FEB2ACB}" destId="{F9AC2B28-EC93-4A1A-87BC-6927E4BBABF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F8131A-6E78-4E17-9467-6C3729A4C6E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DEC4126-4D9C-4C2A-A13E-25C07530356A}">
      <dgm:prSet phldrT="[Text]"/>
      <dgm:spPr/>
      <dgm:t>
        <a:bodyPr/>
        <a:lstStyle/>
        <a:p>
          <a:r>
            <a:rPr lang="en-US" dirty="0" smtClean="0"/>
            <a:t>Disadvantages</a:t>
          </a:r>
          <a:endParaRPr lang="en-US" dirty="0"/>
        </a:p>
      </dgm:t>
    </dgm:pt>
    <dgm:pt modelId="{8ACAC560-B8A5-4E0B-9917-C2B616ED80FB}" type="parTrans" cxnId="{ADDADC76-9BCE-40DE-A040-C9EAFB873B9A}">
      <dgm:prSet/>
      <dgm:spPr/>
      <dgm:t>
        <a:bodyPr/>
        <a:lstStyle/>
        <a:p>
          <a:endParaRPr lang="en-US"/>
        </a:p>
      </dgm:t>
    </dgm:pt>
    <dgm:pt modelId="{4A5F098C-64BF-41E8-9701-0017353CB3FE}" type="sibTrans" cxnId="{ADDADC76-9BCE-40DE-A040-C9EAFB873B9A}">
      <dgm:prSet/>
      <dgm:spPr/>
      <dgm:t>
        <a:bodyPr/>
        <a:lstStyle/>
        <a:p>
          <a:endParaRPr lang="en-US"/>
        </a:p>
      </dgm:t>
    </dgm:pt>
    <dgm:pt modelId="{239563FC-379B-48C7-B2D5-5E2BBA20C9A6}">
      <dgm:prSet phldrT="[Text]" custT="1"/>
      <dgm:spPr/>
      <dgm:t>
        <a:bodyPr/>
        <a:lstStyle/>
        <a:p>
          <a:r>
            <a:rPr lang="en-US" sz="2400" dirty="0" smtClean="0"/>
            <a:t>Individuals paid according to what central planners decide.</a:t>
          </a:r>
          <a:endParaRPr lang="en-US" sz="2400" dirty="0"/>
        </a:p>
      </dgm:t>
    </dgm:pt>
    <dgm:pt modelId="{7E003DFA-E328-492D-B74B-368787EB80CA}" type="parTrans" cxnId="{CAC44F7A-BF24-4D45-BAB5-3A7AEDF41691}">
      <dgm:prSet/>
      <dgm:spPr/>
      <dgm:t>
        <a:bodyPr/>
        <a:lstStyle/>
        <a:p>
          <a:endParaRPr lang="en-US"/>
        </a:p>
      </dgm:t>
    </dgm:pt>
    <dgm:pt modelId="{0648710E-92AB-4759-AB0C-AD8AB2F2D752}" type="sibTrans" cxnId="{CAC44F7A-BF24-4D45-BAB5-3A7AEDF41691}">
      <dgm:prSet/>
      <dgm:spPr/>
      <dgm:t>
        <a:bodyPr/>
        <a:lstStyle/>
        <a:p>
          <a:endParaRPr lang="en-US"/>
        </a:p>
      </dgm:t>
    </dgm:pt>
    <dgm:pt modelId="{967B9379-EC6A-4A99-AA6F-0251F668A665}">
      <dgm:prSet phldrT="[Text]" custT="1"/>
      <dgm:spPr/>
      <dgm:t>
        <a:bodyPr/>
        <a:lstStyle/>
        <a:p>
          <a:r>
            <a:rPr lang="en-US" sz="2400" dirty="0" smtClean="0"/>
            <a:t>Lack of consumer choices</a:t>
          </a:r>
          <a:endParaRPr lang="en-US" sz="2400" dirty="0"/>
        </a:p>
      </dgm:t>
    </dgm:pt>
    <dgm:pt modelId="{7A8DEA96-5C2C-4B2B-AE24-7DFD1F59577D}" type="parTrans" cxnId="{FF72A1E4-822C-425F-A2E9-E88CED9A3270}">
      <dgm:prSet/>
      <dgm:spPr/>
      <dgm:t>
        <a:bodyPr/>
        <a:lstStyle/>
        <a:p>
          <a:endParaRPr lang="en-US"/>
        </a:p>
      </dgm:t>
    </dgm:pt>
    <dgm:pt modelId="{470AABE6-A241-4FEE-8E6B-F19B59B99061}" type="sibTrans" cxnId="{FF72A1E4-822C-425F-A2E9-E88CED9A3270}">
      <dgm:prSet/>
      <dgm:spPr/>
      <dgm:t>
        <a:bodyPr/>
        <a:lstStyle/>
        <a:p>
          <a:endParaRPr lang="en-US"/>
        </a:p>
      </dgm:t>
    </dgm:pt>
    <dgm:pt modelId="{92DD705F-78DE-441B-9981-3E0B3A73059A}">
      <dgm:prSet phldrT="[Text]" custT="1"/>
      <dgm:spPr/>
      <dgm:t>
        <a:bodyPr/>
        <a:lstStyle/>
        <a:p>
          <a:r>
            <a:rPr lang="en-US" sz="2400" dirty="0" smtClean="0"/>
            <a:t>Might not be able to choose own career.</a:t>
          </a:r>
          <a:endParaRPr lang="en-US" sz="2400" dirty="0"/>
        </a:p>
      </dgm:t>
    </dgm:pt>
    <dgm:pt modelId="{22B09807-89B7-4F1F-AB95-B8E67DFB85CC}" type="parTrans" cxnId="{481B0FA2-2763-4221-BC65-DF4D0830A40D}">
      <dgm:prSet/>
      <dgm:spPr/>
      <dgm:t>
        <a:bodyPr/>
        <a:lstStyle/>
        <a:p>
          <a:endParaRPr lang="en-US"/>
        </a:p>
      </dgm:t>
    </dgm:pt>
    <dgm:pt modelId="{4BBB20DD-6401-41A4-BA7B-318916D68F30}" type="sibTrans" cxnId="{481B0FA2-2763-4221-BC65-DF4D0830A40D}">
      <dgm:prSet/>
      <dgm:spPr/>
      <dgm:t>
        <a:bodyPr/>
        <a:lstStyle/>
        <a:p>
          <a:endParaRPr lang="en-US"/>
        </a:p>
      </dgm:t>
    </dgm:pt>
    <dgm:pt modelId="{B43AB312-17D6-44B0-A682-9057C37E760F}">
      <dgm:prSet phldrT="[Text]" custT="1"/>
      <dgm:spPr/>
      <dgm:t>
        <a:bodyPr/>
        <a:lstStyle/>
        <a:p>
          <a:r>
            <a:rPr lang="en-US" sz="2400" dirty="0" smtClean="0"/>
            <a:t>Lack of incentive to work hard</a:t>
          </a:r>
          <a:endParaRPr lang="en-US" sz="2400" dirty="0"/>
        </a:p>
      </dgm:t>
    </dgm:pt>
    <dgm:pt modelId="{8B06D6DC-B9B7-4DCA-AC3F-DEDAAC697D17}" type="parTrans" cxnId="{AD07B960-56F3-4DFA-B9F4-9467EEAFECE7}">
      <dgm:prSet/>
      <dgm:spPr/>
      <dgm:t>
        <a:bodyPr/>
        <a:lstStyle/>
        <a:p>
          <a:endParaRPr lang="en-US"/>
        </a:p>
      </dgm:t>
    </dgm:pt>
    <dgm:pt modelId="{74AA98AA-F569-4781-9A91-DBDC169CC8F3}" type="sibTrans" cxnId="{AD07B960-56F3-4DFA-B9F4-9467EEAFECE7}">
      <dgm:prSet/>
      <dgm:spPr/>
      <dgm:t>
        <a:bodyPr/>
        <a:lstStyle/>
        <a:p>
          <a:endParaRPr lang="en-US"/>
        </a:p>
      </dgm:t>
    </dgm:pt>
    <dgm:pt modelId="{D5C5AC30-7DB3-4A77-8113-98BC430D42F6}">
      <dgm:prSet phldrT="[Text]"/>
      <dgm:spPr/>
      <dgm:t>
        <a:bodyPr/>
        <a:lstStyle/>
        <a:p>
          <a:r>
            <a:rPr lang="en-US" dirty="0" smtClean="0"/>
            <a:t>Examples</a:t>
          </a:r>
          <a:endParaRPr lang="en-US" dirty="0"/>
        </a:p>
      </dgm:t>
    </dgm:pt>
    <dgm:pt modelId="{BC5AF67D-8449-4616-8624-AE039C5B7F2A}" type="parTrans" cxnId="{D150C75A-08C1-4B5B-B711-495DE6251F3A}">
      <dgm:prSet/>
      <dgm:spPr/>
      <dgm:t>
        <a:bodyPr/>
        <a:lstStyle/>
        <a:p>
          <a:endParaRPr lang="en-US"/>
        </a:p>
      </dgm:t>
    </dgm:pt>
    <dgm:pt modelId="{A0FF8DF3-F602-4D66-BD9A-1AD0662FB868}" type="sibTrans" cxnId="{D150C75A-08C1-4B5B-B711-495DE6251F3A}">
      <dgm:prSet/>
      <dgm:spPr/>
      <dgm:t>
        <a:bodyPr/>
        <a:lstStyle/>
        <a:p>
          <a:endParaRPr lang="en-US"/>
        </a:p>
      </dgm:t>
    </dgm:pt>
    <dgm:pt modelId="{3154FA75-8D3D-4875-9390-BA7A9F5684C4}">
      <dgm:prSet phldrT="[Text]" custT="1"/>
      <dgm:spPr/>
      <dgm:t>
        <a:bodyPr/>
        <a:lstStyle/>
        <a:p>
          <a:r>
            <a:rPr lang="en-US" sz="2400" dirty="0" smtClean="0"/>
            <a:t>North Korea</a:t>
          </a:r>
          <a:endParaRPr lang="en-US" sz="2400" dirty="0"/>
        </a:p>
      </dgm:t>
    </dgm:pt>
    <dgm:pt modelId="{DC185644-30F2-422B-B3C3-485A07086E4C}" type="parTrans" cxnId="{A9A1FBA7-FB22-4414-B786-DD80CD5BA4FC}">
      <dgm:prSet/>
      <dgm:spPr/>
      <dgm:t>
        <a:bodyPr/>
        <a:lstStyle/>
        <a:p>
          <a:endParaRPr lang="en-US"/>
        </a:p>
      </dgm:t>
    </dgm:pt>
    <dgm:pt modelId="{5C1828B4-063D-4DA8-8790-36A10DFCF5CE}" type="sibTrans" cxnId="{A9A1FBA7-FB22-4414-B786-DD80CD5BA4FC}">
      <dgm:prSet/>
      <dgm:spPr/>
      <dgm:t>
        <a:bodyPr/>
        <a:lstStyle/>
        <a:p>
          <a:endParaRPr lang="en-US"/>
        </a:p>
      </dgm:t>
    </dgm:pt>
    <dgm:pt modelId="{C7E859CF-391D-4BE4-8245-F63B3F3CC41C}">
      <dgm:prSet phldrT="[Text]" custT="1"/>
      <dgm:spPr/>
      <dgm:t>
        <a:bodyPr/>
        <a:lstStyle/>
        <a:p>
          <a:r>
            <a:rPr lang="en-US" sz="2400" dirty="0" smtClean="0"/>
            <a:t>Parts of the People’s Republic of China</a:t>
          </a:r>
          <a:endParaRPr lang="en-US" sz="2400" dirty="0"/>
        </a:p>
      </dgm:t>
    </dgm:pt>
    <dgm:pt modelId="{4F1EAC45-E67B-474E-B510-E9D037975130}" type="parTrans" cxnId="{E435BD5C-C2A0-49C6-B04A-563CFD741ABB}">
      <dgm:prSet/>
      <dgm:spPr/>
      <dgm:t>
        <a:bodyPr/>
        <a:lstStyle/>
        <a:p>
          <a:endParaRPr lang="en-US"/>
        </a:p>
      </dgm:t>
    </dgm:pt>
    <dgm:pt modelId="{A5046C75-0B95-4280-A6C0-2B8407D50D81}" type="sibTrans" cxnId="{E435BD5C-C2A0-49C6-B04A-563CFD741ABB}">
      <dgm:prSet/>
      <dgm:spPr/>
      <dgm:t>
        <a:bodyPr/>
        <a:lstStyle/>
        <a:p>
          <a:endParaRPr lang="en-US"/>
        </a:p>
      </dgm:t>
    </dgm:pt>
    <dgm:pt modelId="{2C693060-06FE-44DE-A3EA-8F3814407521}" type="pres">
      <dgm:prSet presAssocID="{C7F8131A-6E78-4E17-9467-6C3729A4C6ED}" presName="Name0" presStyleCnt="0">
        <dgm:presLayoutVars>
          <dgm:dir/>
          <dgm:animLvl val="lvl"/>
          <dgm:resizeHandles val="exact"/>
        </dgm:presLayoutVars>
      </dgm:prSet>
      <dgm:spPr/>
      <dgm:t>
        <a:bodyPr/>
        <a:lstStyle/>
        <a:p>
          <a:endParaRPr lang="en-US"/>
        </a:p>
      </dgm:t>
    </dgm:pt>
    <dgm:pt modelId="{91ED3BA5-629D-4C97-9151-06368B564B74}" type="pres">
      <dgm:prSet presAssocID="{0DEC4126-4D9C-4C2A-A13E-25C07530356A}" presName="linNode" presStyleCnt="0"/>
      <dgm:spPr/>
    </dgm:pt>
    <dgm:pt modelId="{BC89288F-2A28-4984-AB26-ACB9AC113769}" type="pres">
      <dgm:prSet presAssocID="{0DEC4126-4D9C-4C2A-A13E-25C07530356A}" presName="parentText" presStyleLbl="node1" presStyleIdx="0" presStyleCnt="2">
        <dgm:presLayoutVars>
          <dgm:chMax val="1"/>
          <dgm:bulletEnabled val="1"/>
        </dgm:presLayoutVars>
      </dgm:prSet>
      <dgm:spPr/>
      <dgm:t>
        <a:bodyPr/>
        <a:lstStyle/>
        <a:p>
          <a:endParaRPr lang="en-US"/>
        </a:p>
      </dgm:t>
    </dgm:pt>
    <dgm:pt modelId="{C47C7DD5-8267-4720-B7FA-572720AAC798}" type="pres">
      <dgm:prSet presAssocID="{0DEC4126-4D9C-4C2A-A13E-25C07530356A}" presName="descendantText" presStyleLbl="alignAccFollowNode1" presStyleIdx="0" presStyleCnt="2">
        <dgm:presLayoutVars>
          <dgm:bulletEnabled val="1"/>
        </dgm:presLayoutVars>
      </dgm:prSet>
      <dgm:spPr/>
      <dgm:t>
        <a:bodyPr/>
        <a:lstStyle/>
        <a:p>
          <a:endParaRPr lang="en-US"/>
        </a:p>
      </dgm:t>
    </dgm:pt>
    <dgm:pt modelId="{DB265094-C749-48BC-9EBE-B7AE2DF4E536}" type="pres">
      <dgm:prSet presAssocID="{4A5F098C-64BF-41E8-9701-0017353CB3FE}" presName="sp" presStyleCnt="0"/>
      <dgm:spPr/>
    </dgm:pt>
    <dgm:pt modelId="{FF7AD9A7-4486-4281-B47E-76B0FF0CA627}" type="pres">
      <dgm:prSet presAssocID="{D5C5AC30-7DB3-4A77-8113-98BC430D42F6}" presName="linNode" presStyleCnt="0"/>
      <dgm:spPr/>
    </dgm:pt>
    <dgm:pt modelId="{E9310F7A-FDB7-4B4E-8AAE-78472E67F498}" type="pres">
      <dgm:prSet presAssocID="{D5C5AC30-7DB3-4A77-8113-98BC430D42F6}" presName="parentText" presStyleLbl="node1" presStyleIdx="1" presStyleCnt="2">
        <dgm:presLayoutVars>
          <dgm:chMax val="1"/>
          <dgm:bulletEnabled val="1"/>
        </dgm:presLayoutVars>
      </dgm:prSet>
      <dgm:spPr/>
      <dgm:t>
        <a:bodyPr/>
        <a:lstStyle/>
        <a:p>
          <a:endParaRPr lang="en-US"/>
        </a:p>
      </dgm:t>
    </dgm:pt>
    <dgm:pt modelId="{EB198D7C-B249-46AC-8B42-B316C09230F4}" type="pres">
      <dgm:prSet presAssocID="{D5C5AC30-7DB3-4A77-8113-98BC430D42F6}" presName="descendantText" presStyleLbl="alignAccFollowNode1" presStyleIdx="1" presStyleCnt="2">
        <dgm:presLayoutVars>
          <dgm:bulletEnabled val="1"/>
        </dgm:presLayoutVars>
      </dgm:prSet>
      <dgm:spPr/>
      <dgm:t>
        <a:bodyPr/>
        <a:lstStyle/>
        <a:p>
          <a:endParaRPr lang="en-US"/>
        </a:p>
      </dgm:t>
    </dgm:pt>
  </dgm:ptLst>
  <dgm:cxnLst>
    <dgm:cxn modelId="{294DB1A0-2D42-4143-A6CC-053A76AEAFA9}" type="presOf" srcId="{3154FA75-8D3D-4875-9390-BA7A9F5684C4}" destId="{EB198D7C-B249-46AC-8B42-B316C09230F4}" srcOrd="0" destOrd="0" presId="urn:microsoft.com/office/officeart/2005/8/layout/vList5"/>
    <dgm:cxn modelId="{E537D91B-3E2F-4B73-9D31-28BEA78F3D8C}" type="presOf" srcId="{967B9379-EC6A-4A99-AA6F-0251F668A665}" destId="{C47C7DD5-8267-4720-B7FA-572720AAC798}" srcOrd="0" destOrd="3" presId="urn:microsoft.com/office/officeart/2005/8/layout/vList5"/>
    <dgm:cxn modelId="{AD07B960-56F3-4DFA-B9F4-9467EEAFECE7}" srcId="{0DEC4126-4D9C-4C2A-A13E-25C07530356A}" destId="{B43AB312-17D6-44B0-A682-9057C37E760F}" srcOrd="2" destOrd="0" parTransId="{8B06D6DC-B9B7-4DCA-AC3F-DEDAAC697D17}" sibTransId="{74AA98AA-F569-4781-9A91-DBDC169CC8F3}"/>
    <dgm:cxn modelId="{660EF660-DDF2-4D32-9C21-944C924EB214}" type="presOf" srcId="{C7E859CF-391D-4BE4-8245-F63B3F3CC41C}" destId="{EB198D7C-B249-46AC-8B42-B316C09230F4}" srcOrd="0" destOrd="1" presId="urn:microsoft.com/office/officeart/2005/8/layout/vList5"/>
    <dgm:cxn modelId="{481B0FA2-2763-4221-BC65-DF4D0830A40D}" srcId="{0DEC4126-4D9C-4C2A-A13E-25C07530356A}" destId="{92DD705F-78DE-441B-9981-3E0B3A73059A}" srcOrd="1" destOrd="0" parTransId="{22B09807-89B7-4F1F-AB95-B8E67DFB85CC}" sibTransId="{4BBB20DD-6401-41A4-BA7B-318916D68F30}"/>
    <dgm:cxn modelId="{9299A274-ED0A-47BA-A6F8-1AFE20EF6B4C}" type="presOf" srcId="{0DEC4126-4D9C-4C2A-A13E-25C07530356A}" destId="{BC89288F-2A28-4984-AB26-ACB9AC113769}" srcOrd="0" destOrd="0" presId="urn:microsoft.com/office/officeart/2005/8/layout/vList5"/>
    <dgm:cxn modelId="{AD68E99B-F045-4FFE-A8B3-313D790E2AD4}" type="presOf" srcId="{D5C5AC30-7DB3-4A77-8113-98BC430D42F6}" destId="{E9310F7A-FDB7-4B4E-8AAE-78472E67F498}" srcOrd="0" destOrd="0" presId="urn:microsoft.com/office/officeart/2005/8/layout/vList5"/>
    <dgm:cxn modelId="{EB072C3E-BBDF-42A1-97D8-C9D30A933AF7}" type="presOf" srcId="{B43AB312-17D6-44B0-A682-9057C37E760F}" destId="{C47C7DD5-8267-4720-B7FA-572720AAC798}" srcOrd="0" destOrd="2" presId="urn:microsoft.com/office/officeart/2005/8/layout/vList5"/>
    <dgm:cxn modelId="{D150C75A-08C1-4B5B-B711-495DE6251F3A}" srcId="{C7F8131A-6E78-4E17-9467-6C3729A4C6ED}" destId="{D5C5AC30-7DB3-4A77-8113-98BC430D42F6}" srcOrd="1" destOrd="0" parTransId="{BC5AF67D-8449-4616-8624-AE039C5B7F2A}" sibTransId="{A0FF8DF3-F602-4D66-BD9A-1AD0662FB868}"/>
    <dgm:cxn modelId="{ADDADC76-9BCE-40DE-A040-C9EAFB873B9A}" srcId="{C7F8131A-6E78-4E17-9467-6C3729A4C6ED}" destId="{0DEC4126-4D9C-4C2A-A13E-25C07530356A}" srcOrd="0" destOrd="0" parTransId="{8ACAC560-B8A5-4E0B-9917-C2B616ED80FB}" sibTransId="{4A5F098C-64BF-41E8-9701-0017353CB3FE}"/>
    <dgm:cxn modelId="{511DBE25-ABAB-4A6F-AF55-7F9C67CF7145}" type="presOf" srcId="{239563FC-379B-48C7-B2D5-5E2BBA20C9A6}" destId="{C47C7DD5-8267-4720-B7FA-572720AAC798}" srcOrd="0" destOrd="0" presId="urn:microsoft.com/office/officeart/2005/8/layout/vList5"/>
    <dgm:cxn modelId="{7B66BD53-C30F-4701-B3C4-07437F0A6A6C}" type="presOf" srcId="{C7F8131A-6E78-4E17-9467-6C3729A4C6ED}" destId="{2C693060-06FE-44DE-A3EA-8F3814407521}" srcOrd="0" destOrd="0" presId="urn:microsoft.com/office/officeart/2005/8/layout/vList5"/>
    <dgm:cxn modelId="{A9A1FBA7-FB22-4414-B786-DD80CD5BA4FC}" srcId="{D5C5AC30-7DB3-4A77-8113-98BC430D42F6}" destId="{3154FA75-8D3D-4875-9390-BA7A9F5684C4}" srcOrd="0" destOrd="0" parTransId="{DC185644-30F2-422B-B3C3-485A07086E4C}" sibTransId="{5C1828B4-063D-4DA8-8790-36A10DFCF5CE}"/>
    <dgm:cxn modelId="{CAC44F7A-BF24-4D45-BAB5-3A7AEDF41691}" srcId="{0DEC4126-4D9C-4C2A-A13E-25C07530356A}" destId="{239563FC-379B-48C7-B2D5-5E2BBA20C9A6}" srcOrd="0" destOrd="0" parTransId="{7E003DFA-E328-492D-B74B-368787EB80CA}" sibTransId="{0648710E-92AB-4759-AB0C-AD8AB2F2D752}"/>
    <dgm:cxn modelId="{E435BD5C-C2A0-49C6-B04A-563CFD741ABB}" srcId="{D5C5AC30-7DB3-4A77-8113-98BC430D42F6}" destId="{C7E859CF-391D-4BE4-8245-F63B3F3CC41C}" srcOrd="1" destOrd="0" parTransId="{4F1EAC45-E67B-474E-B510-E9D037975130}" sibTransId="{A5046C75-0B95-4280-A6C0-2B8407D50D81}"/>
    <dgm:cxn modelId="{1A182893-4D61-402D-B71D-451D747A1647}" type="presOf" srcId="{92DD705F-78DE-441B-9981-3E0B3A73059A}" destId="{C47C7DD5-8267-4720-B7FA-572720AAC798}" srcOrd="0" destOrd="1" presId="urn:microsoft.com/office/officeart/2005/8/layout/vList5"/>
    <dgm:cxn modelId="{FF72A1E4-822C-425F-A2E9-E88CED9A3270}" srcId="{0DEC4126-4D9C-4C2A-A13E-25C07530356A}" destId="{967B9379-EC6A-4A99-AA6F-0251F668A665}" srcOrd="3" destOrd="0" parTransId="{7A8DEA96-5C2C-4B2B-AE24-7DFD1F59577D}" sibTransId="{470AABE6-A241-4FEE-8E6B-F19B59B99061}"/>
    <dgm:cxn modelId="{95D6045A-A71D-4D54-B49B-5D59619A5A9F}" type="presParOf" srcId="{2C693060-06FE-44DE-A3EA-8F3814407521}" destId="{91ED3BA5-629D-4C97-9151-06368B564B74}" srcOrd="0" destOrd="0" presId="urn:microsoft.com/office/officeart/2005/8/layout/vList5"/>
    <dgm:cxn modelId="{C6E52BF2-DB5D-4915-9194-22235B17507F}" type="presParOf" srcId="{91ED3BA5-629D-4C97-9151-06368B564B74}" destId="{BC89288F-2A28-4984-AB26-ACB9AC113769}" srcOrd="0" destOrd="0" presId="urn:microsoft.com/office/officeart/2005/8/layout/vList5"/>
    <dgm:cxn modelId="{1B59DEB9-270B-4ABD-BD20-FA0CB1307B90}" type="presParOf" srcId="{91ED3BA5-629D-4C97-9151-06368B564B74}" destId="{C47C7DD5-8267-4720-B7FA-572720AAC798}" srcOrd="1" destOrd="0" presId="urn:microsoft.com/office/officeart/2005/8/layout/vList5"/>
    <dgm:cxn modelId="{67DC2314-FC03-4021-B24E-00C17EFF47AC}" type="presParOf" srcId="{2C693060-06FE-44DE-A3EA-8F3814407521}" destId="{DB265094-C749-48BC-9EBE-B7AE2DF4E536}" srcOrd="1" destOrd="0" presId="urn:microsoft.com/office/officeart/2005/8/layout/vList5"/>
    <dgm:cxn modelId="{A1828BDE-C5DD-4455-AF0B-6C70C4BAC24E}" type="presParOf" srcId="{2C693060-06FE-44DE-A3EA-8F3814407521}" destId="{FF7AD9A7-4486-4281-B47E-76B0FF0CA627}" srcOrd="2" destOrd="0" presId="urn:microsoft.com/office/officeart/2005/8/layout/vList5"/>
    <dgm:cxn modelId="{8DA01D52-7823-4FD4-B8FA-F26645B75D17}" type="presParOf" srcId="{FF7AD9A7-4486-4281-B47E-76B0FF0CA627}" destId="{E9310F7A-FDB7-4B4E-8AAE-78472E67F498}" srcOrd="0" destOrd="0" presId="urn:microsoft.com/office/officeart/2005/8/layout/vList5"/>
    <dgm:cxn modelId="{F0D27FCB-E543-49F2-A725-8D07FE5F242B}" type="presParOf" srcId="{FF7AD9A7-4486-4281-B47E-76B0FF0CA627}" destId="{EB198D7C-B249-46AC-8B42-B316C09230F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9CDA51-3ED7-4D77-A032-AD0B356D094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2C58CE9-8399-42E2-B206-01B3226B71C6}">
      <dgm:prSet/>
      <dgm:spPr/>
      <dgm:t>
        <a:bodyPr/>
        <a:lstStyle/>
        <a:p>
          <a:pPr rtl="0"/>
          <a:r>
            <a:rPr lang="en-US" dirty="0" smtClean="0"/>
            <a:t>Advantages</a:t>
          </a:r>
          <a:endParaRPr lang="en-US" dirty="0"/>
        </a:p>
      </dgm:t>
    </dgm:pt>
    <dgm:pt modelId="{91993446-DD97-4E4F-A25D-1C62B0967AE7}" type="parTrans" cxnId="{A84BF0F0-25DD-4154-92AD-CA25D96562CA}">
      <dgm:prSet/>
      <dgm:spPr/>
      <dgm:t>
        <a:bodyPr/>
        <a:lstStyle/>
        <a:p>
          <a:endParaRPr lang="en-US"/>
        </a:p>
      </dgm:t>
    </dgm:pt>
    <dgm:pt modelId="{3283BD3C-07DB-4D3A-815C-95402FEACBA7}" type="sibTrans" cxnId="{A84BF0F0-25DD-4154-92AD-CA25D96562CA}">
      <dgm:prSet/>
      <dgm:spPr/>
      <dgm:t>
        <a:bodyPr/>
        <a:lstStyle/>
        <a:p>
          <a:endParaRPr lang="en-US"/>
        </a:p>
      </dgm:t>
    </dgm:pt>
    <dgm:pt modelId="{8284FB7F-0E7F-4138-BCEE-25245C179716}">
      <dgm:prSet/>
      <dgm:spPr/>
      <dgm:t>
        <a:bodyPr/>
        <a:lstStyle/>
        <a:p>
          <a:pPr rtl="0"/>
          <a:r>
            <a:rPr lang="en-US" dirty="0" smtClean="0"/>
            <a:t>Individual Choices</a:t>
          </a:r>
          <a:endParaRPr lang="en-US" dirty="0"/>
        </a:p>
      </dgm:t>
    </dgm:pt>
    <dgm:pt modelId="{A2668068-361A-44A1-B8D2-E01BB5D6CFF4}" type="parTrans" cxnId="{E397FF31-ED3B-4566-9E7E-FDF9B2B07703}">
      <dgm:prSet/>
      <dgm:spPr/>
      <dgm:t>
        <a:bodyPr/>
        <a:lstStyle/>
        <a:p>
          <a:endParaRPr lang="en-US"/>
        </a:p>
      </dgm:t>
    </dgm:pt>
    <dgm:pt modelId="{41CF3DFF-6CD7-4D64-A307-05EFAE61B464}" type="sibTrans" cxnId="{E397FF31-ED3B-4566-9E7E-FDF9B2B07703}">
      <dgm:prSet/>
      <dgm:spPr/>
      <dgm:t>
        <a:bodyPr/>
        <a:lstStyle/>
        <a:p>
          <a:endParaRPr lang="en-US"/>
        </a:p>
      </dgm:t>
    </dgm:pt>
    <dgm:pt modelId="{0D0DEACB-A6E1-4277-9ECB-232FAF0E3414}">
      <dgm:prSet/>
      <dgm:spPr/>
      <dgm:t>
        <a:bodyPr/>
        <a:lstStyle/>
        <a:p>
          <a:pPr rtl="0"/>
          <a:r>
            <a:rPr lang="en-US" dirty="0" smtClean="0"/>
            <a:t>Competition provides choices and better products</a:t>
          </a:r>
          <a:endParaRPr lang="en-US" dirty="0"/>
        </a:p>
      </dgm:t>
    </dgm:pt>
    <dgm:pt modelId="{889DBCDF-6D84-4528-B05E-0B8C397317CA}" type="parTrans" cxnId="{A3DE00A1-D3F2-4AB8-B97E-68248F9D4530}">
      <dgm:prSet/>
      <dgm:spPr/>
      <dgm:t>
        <a:bodyPr/>
        <a:lstStyle/>
        <a:p>
          <a:endParaRPr lang="en-US"/>
        </a:p>
      </dgm:t>
    </dgm:pt>
    <dgm:pt modelId="{DC866857-2AFB-422A-B322-4933B570C4FA}" type="sibTrans" cxnId="{A3DE00A1-D3F2-4AB8-B97E-68248F9D4530}">
      <dgm:prSet/>
      <dgm:spPr/>
      <dgm:t>
        <a:bodyPr/>
        <a:lstStyle/>
        <a:p>
          <a:endParaRPr lang="en-US"/>
        </a:p>
      </dgm:t>
    </dgm:pt>
    <dgm:pt modelId="{E3704275-4D7C-4A03-9049-D5FB7C05DD63}">
      <dgm:prSet/>
      <dgm:spPr/>
      <dgm:t>
        <a:bodyPr/>
        <a:lstStyle/>
        <a:p>
          <a:pPr rtl="0"/>
          <a:r>
            <a:rPr lang="en-US" dirty="0" smtClean="0"/>
            <a:t>Choices, choices, choices</a:t>
          </a:r>
          <a:endParaRPr lang="en-US" dirty="0"/>
        </a:p>
      </dgm:t>
    </dgm:pt>
    <dgm:pt modelId="{CFD040AB-6491-4B4E-904E-BEF346007A87}" type="parTrans" cxnId="{31D54440-64AA-4D7A-8772-2E952D0A4317}">
      <dgm:prSet/>
      <dgm:spPr/>
      <dgm:t>
        <a:bodyPr/>
        <a:lstStyle/>
        <a:p>
          <a:endParaRPr lang="en-US"/>
        </a:p>
      </dgm:t>
    </dgm:pt>
    <dgm:pt modelId="{525213B5-A7F3-4278-B608-6A06D1AC58B0}" type="sibTrans" cxnId="{31D54440-64AA-4D7A-8772-2E952D0A4317}">
      <dgm:prSet/>
      <dgm:spPr/>
      <dgm:t>
        <a:bodyPr/>
        <a:lstStyle/>
        <a:p>
          <a:endParaRPr lang="en-US"/>
        </a:p>
      </dgm:t>
    </dgm:pt>
    <dgm:pt modelId="{536B489B-1719-42E1-8AEC-F710576AE108}">
      <dgm:prSet/>
      <dgm:spPr/>
      <dgm:t>
        <a:bodyPr/>
        <a:lstStyle/>
        <a:p>
          <a:pPr rtl="0"/>
          <a:r>
            <a:rPr lang="en-US" dirty="0" smtClean="0"/>
            <a:t>Disadvantages</a:t>
          </a:r>
          <a:endParaRPr lang="en-US" dirty="0"/>
        </a:p>
      </dgm:t>
    </dgm:pt>
    <dgm:pt modelId="{80158EA2-F3E7-40D5-966D-3999B5E3DD8C}" type="parTrans" cxnId="{6100519A-9FFE-4461-A48E-D058F1692501}">
      <dgm:prSet/>
      <dgm:spPr/>
      <dgm:t>
        <a:bodyPr/>
        <a:lstStyle/>
        <a:p>
          <a:endParaRPr lang="en-US"/>
        </a:p>
      </dgm:t>
    </dgm:pt>
    <dgm:pt modelId="{8D5C0B2B-334B-4E06-AE2D-54C515A0AD2B}" type="sibTrans" cxnId="{6100519A-9FFE-4461-A48E-D058F1692501}">
      <dgm:prSet/>
      <dgm:spPr/>
      <dgm:t>
        <a:bodyPr/>
        <a:lstStyle/>
        <a:p>
          <a:endParaRPr lang="en-US"/>
        </a:p>
      </dgm:t>
    </dgm:pt>
    <dgm:pt modelId="{4653D85A-BC2A-4861-9D2D-88C2BF114A2A}">
      <dgm:prSet/>
      <dgm:spPr/>
      <dgm:t>
        <a:bodyPr/>
        <a:lstStyle/>
        <a:p>
          <a:pPr rtl="0"/>
          <a:r>
            <a:rPr lang="en-US" dirty="0" smtClean="0"/>
            <a:t>Old, young, and sick that can’t work – who provides for them?</a:t>
          </a:r>
          <a:endParaRPr lang="en-US" dirty="0"/>
        </a:p>
      </dgm:t>
    </dgm:pt>
    <dgm:pt modelId="{2634F6B6-1F9B-49E4-90B2-8D18AF654E26}" type="parTrans" cxnId="{1D7CD316-B644-4B3F-9351-163696CE9394}">
      <dgm:prSet/>
      <dgm:spPr/>
      <dgm:t>
        <a:bodyPr/>
        <a:lstStyle/>
        <a:p>
          <a:endParaRPr lang="en-US"/>
        </a:p>
      </dgm:t>
    </dgm:pt>
    <dgm:pt modelId="{5BC162D6-AA3B-4761-8668-9C181EEF1465}" type="sibTrans" cxnId="{1D7CD316-B644-4B3F-9351-163696CE9394}">
      <dgm:prSet/>
      <dgm:spPr/>
      <dgm:t>
        <a:bodyPr/>
        <a:lstStyle/>
        <a:p>
          <a:endParaRPr lang="en-US"/>
        </a:p>
      </dgm:t>
    </dgm:pt>
    <dgm:pt modelId="{505F7A09-89B4-4983-8A65-206A7A32B5B1}">
      <dgm:prSet/>
      <dgm:spPr/>
      <dgm:t>
        <a:bodyPr/>
        <a:lstStyle/>
        <a:p>
          <a:pPr rtl="0"/>
          <a:endParaRPr lang="en-US" dirty="0"/>
        </a:p>
      </dgm:t>
    </dgm:pt>
    <dgm:pt modelId="{7B185C2E-26FD-4ED9-9F6C-1DEF8A27A4EA}" type="parTrans" cxnId="{0DEA4C3D-036A-42E7-8879-ECA516849CE6}">
      <dgm:prSet/>
      <dgm:spPr/>
      <dgm:t>
        <a:bodyPr/>
        <a:lstStyle/>
        <a:p>
          <a:endParaRPr lang="en-US"/>
        </a:p>
      </dgm:t>
    </dgm:pt>
    <dgm:pt modelId="{F2A2F8AD-66A3-4380-A068-0640AB59E696}" type="sibTrans" cxnId="{0DEA4C3D-036A-42E7-8879-ECA516849CE6}">
      <dgm:prSet/>
      <dgm:spPr/>
      <dgm:t>
        <a:bodyPr/>
        <a:lstStyle/>
        <a:p>
          <a:endParaRPr lang="en-US"/>
        </a:p>
      </dgm:t>
    </dgm:pt>
    <dgm:pt modelId="{7054505B-3CAA-4452-9D84-B7EFCEBA8639}">
      <dgm:prSet/>
      <dgm:spPr/>
      <dgm:t>
        <a:bodyPr/>
        <a:lstStyle/>
        <a:p>
          <a:pPr rtl="0"/>
          <a:r>
            <a:rPr lang="en-US" dirty="0" smtClean="0"/>
            <a:t>Careers, how to spend money, own property, option to take risks and earn profits</a:t>
          </a:r>
          <a:endParaRPr lang="en-US" dirty="0"/>
        </a:p>
      </dgm:t>
    </dgm:pt>
    <dgm:pt modelId="{55398178-CDF0-46DA-A96D-5D938ABF7AFC}" type="parTrans" cxnId="{AA184F61-8697-46B9-90DA-A5C2E0158341}">
      <dgm:prSet/>
      <dgm:spPr/>
      <dgm:t>
        <a:bodyPr/>
        <a:lstStyle/>
        <a:p>
          <a:endParaRPr lang="en-US"/>
        </a:p>
      </dgm:t>
    </dgm:pt>
    <dgm:pt modelId="{2B39254B-0FD4-46D8-89FE-16584436E581}" type="sibTrans" cxnId="{AA184F61-8697-46B9-90DA-A5C2E0158341}">
      <dgm:prSet/>
      <dgm:spPr/>
      <dgm:t>
        <a:bodyPr/>
        <a:lstStyle/>
        <a:p>
          <a:endParaRPr lang="en-US"/>
        </a:p>
      </dgm:t>
    </dgm:pt>
    <dgm:pt modelId="{2692B11D-A3C9-44DD-9B8E-0480D833BE90}" type="pres">
      <dgm:prSet presAssocID="{409CDA51-3ED7-4D77-A032-AD0B356D094F}" presName="Name0" presStyleCnt="0">
        <dgm:presLayoutVars>
          <dgm:dir/>
          <dgm:animLvl val="lvl"/>
          <dgm:resizeHandles val="exact"/>
        </dgm:presLayoutVars>
      </dgm:prSet>
      <dgm:spPr/>
      <dgm:t>
        <a:bodyPr/>
        <a:lstStyle/>
        <a:p>
          <a:endParaRPr lang="en-US"/>
        </a:p>
      </dgm:t>
    </dgm:pt>
    <dgm:pt modelId="{3382FED3-0BBE-426F-A3E9-7598D42B1D46}" type="pres">
      <dgm:prSet presAssocID="{42C58CE9-8399-42E2-B206-01B3226B71C6}" presName="linNode" presStyleCnt="0"/>
      <dgm:spPr/>
    </dgm:pt>
    <dgm:pt modelId="{1FA36FA5-C4D4-4D74-BFA6-9C996443FD98}" type="pres">
      <dgm:prSet presAssocID="{42C58CE9-8399-42E2-B206-01B3226B71C6}" presName="parentText" presStyleLbl="node1" presStyleIdx="0" presStyleCnt="2">
        <dgm:presLayoutVars>
          <dgm:chMax val="1"/>
          <dgm:bulletEnabled val="1"/>
        </dgm:presLayoutVars>
      </dgm:prSet>
      <dgm:spPr/>
      <dgm:t>
        <a:bodyPr/>
        <a:lstStyle/>
        <a:p>
          <a:endParaRPr lang="en-US"/>
        </a:p>
      </dgm:t>
    </dgm:pt>
    <dgm:pt modelId="{2A76B9C1-21EF-4B38-AB79-E80AC5010DFA}" type="pres">
      <dgm:prSet presAssocID="{42C58CE9-8399-42E2-B206-01B3226B71C6}" presName="descendantText" presStyleLbl="alignAccFollowNode1" presStyleIdx="0" presStyleCnt="2">
        <dgm:presLayoutVars>
          <dgm:bulletEnabled val="1"/>
        </dgm:presLayoutVars>
      </dgm:prSet>
      <dgm:spPr/>
      <dgm:t>
        <a:bodyPr/>
        <a:lstStyle/>
        <a:p>
          <a:endParaRPr lang="en-US"/>
        </a:p>
      </dgm:t>
    </dgm:pt>
    <dgm:pt modelId="{504E8E4C-0529-4ADB-BBBF-9EEB49BA1A8B}" type="pres">
      <dgm:prSet presAssocID="{3283BD3C-07DB-4D3A-815C-95402FEACBA7}" presName="sp" presStyleCnt="0"/>
      <dgm:spPr/>
    </dgm:pt>
    <dgm:pt modelId="{120176E3-D3BB-46C5-86E9-A728A4349843}" type="pres">
      <dgm:prSet presAssocID="{536B489B-1719-42E1-8AEC-F710576AE108}" presName="linNode" presStyleCnt="0"/>
      <dgm:spPr/>
    </dgm:pt>
    <dgm:pt modelId="{0CADBA59-67D8-4A24-A987-4D9D6C6EEF32}" type="pres">
      <dgm:prSet presAssocID="{536B489B-1719-42E1-8AEC-F710576AE108}" presName="parentText" presStyleLbl="node1" presStyleIdx="1" presStyleCnt="2">
        <dgm:presLayoutVars>
          <dgm:chMax val="1"/>
          <dgm:bulletEnabled val="1"/>
        </dgm:presLayoutVars>
      </dgm:prSet>
      <dgm:spPr/>
      <dgm:t>
        <a:bodyPr/>
        <a:lstStyle/>
        <a:p>
          <a:endParaRPr lang="en-US"/>
        </a:p>
      </dgm:t>
    </dgm:pt>
    <dgm:pt modelId="{C7D0E349-DED7-4AA8-992D-C151B9D649DB}" type="pres">
      <dgm:prSet presAssocID="{536B489B-1719-42E1-8AEC-F710576AE108}" presName="descendantText" presStyleLbl="alignAccFollowNode1" presStyleIdx="1" presStyleCnt="2">
        <dgm:presLayoutVars>
          <dgm:bulletEnabled val="1"/>
        </dgm:presLayoutVars>
      </dgm:prSet>
      <dgm:spPr/>
      <dgm:t>
        <a:bodyPr/>
        <a:lstStyle/>
        <a:p>
          <a:endParaRPr lang="en-US"/>
        </a:p>
      </dgm:t>
    </dgm:pt>
  </dgm:ptLst>
  <dgm:cxnLst>
    <dgm:cxn modelId="{31D54440-64AA-4D7A-8772-2E952D0A4317}" srcId="{42C58CE9-8399-42E2-B206-01B3226B71C6}" destId="{E3704275-4D7C-4A03-9049-D5FB7C05DD63}" srcOrd="2" destOrd="0" parTransId="{CFD040AB-6491-4B4E-904E-BEF346007A87}" sibTransId="{525213B5-A7F3-4278-B608-6A06D1AC58B0}"/>
    <dgm:cxn modelId="{A3DE00A1-D3F2-4AB8-B97E-68248F9D4530}" srcId="{42C58CE9-8399-42E2-B206-01B3226B71C6}" destId="{0D0DEACB-A6E1-4277-9ECB-232FAF0E3414}" srcOrd="1" destOrd="0" parTransId="{889DBCDF-6D84-4528-B05E-0B8C397317CA}" sibTransId="{DC866857-2AFB-422A-B322-4933B570C4FA}"/>
    <dgm:cxn modelId="{1F30CB4E-6D50-4441-8D63-54F2B2595DF0}" type="presOf" srcId="{0D0DEACB-A6E1-4277-9ECB-232FAF0E3414}" destId="{2A76B9C1-21EF-4B38-AB79-E80AC5010DFA}" srcOrd="0" destOrd="2" presId="urn:microsoft.com/office/officeart/2005/8/layout/vList5"/>
    <dgm:cxn modelId="{E397FF31-ED3B-4566-9E7E-FDF9B2B07703}" srcId="{42C58CE9-8399-42E2-B206-01B3226B71C6}" destId="{8284FB7F-0E7F-4138-BCEE-25245C179716}" srcOrd="0" destOrd="0" parTransId="{A2668068-361A-44A1-B8D2-E01BB5D6CFF4}" sibTransId="{41CF3DFF-6CD7-4D64-A307-05EFAE61B464}"/>
    <dgm:cxn modelId="{A84BF0F0-25DD-4154-92AD-CA25D96562CA}" srcId="{409CDA51-3ED7-4D77-A032-AD0B356D094F}" destId="{42C58CE9-8399-42E2-B206-01B3226B71C6}" srcOrd="0" destOrd="0" parTransId="{91993446-DD97-4E4F-A25D-1C62B0967AE7}" sibTransId="{3283BD3C-07DB-4D3A-815C-95402FEACBA7}"/>
    <dgm:cxn modelId="{C69324AB-B020-4BD3-8F0B-C8CB0BECC9DA}" type="presOf" srcId="{8284FB7F-0E7F-4138-BCEE-25245C179716}" destId="{2A76B9C1-21EF-4B38-AB79-E80AC5010DFA}" srcOrd="0" destOrd="0" presId="urn:microsoft.com/office/officeart/2005/8/layout/vList5"/>
    <dgm:cxn modelId="{C6316ABD-10E4-494C-B35A-D14D72F77591}" type="presOf" srcId="{536B489B-1719-42E1-8AEC-F710576AE108}" destId="{0CADBA59-67D8-4A24-A987-4D9D6C6EEF32}" srcOrd="0" destOrd="0" presId="urn:microsoft.com/office/officeart/2005/8/layout/vList5"/>
    <dgm:cxn modelId="{AA184F61-8697-46B9-90DA-A5C2E0158341}" srcId="{8284FB7F-0E7F-4138-BCEE-25245C179716}" destId="{7054505B-3CAA-4452-9D84-B7EFCEBA8639}" srcOrd="0" destOrd="0" parTransId="{55398178-CDF0-46DA-A96D-5D938ABF7AFC}" sibTransId="{2B39254B-0FD4-46D8-89FE-16584436E581}"/>
    <dgm:cxn modelId="{AD05796E-267D-4167-A946-40023CDAAEA5}" type="presOf" srcId="{E3704275-4D7C-4A03-9049-D5FB7C05DD63}" destId="{2A76B9C1-21EF-4B38-AB79-E80AC5010DFA}" srcOrd="0" destOrd="3" presId="urn:microsoft.com/office/officeart/2005/8/layout/vList5"/>
    <dgm:cxn modelId="{0DEA4C3D-036A-42E7-8879-ECA516849CE6}" srcId="{536B489B-1719-42E1-8AEC-F710576AE108}" destId="{505F7A09-89B4-4983-8A65-206A7A32B5B1}" srcOrd="1" destOrd="0" parTransId="{7B185C2E-26FD-4ED9-9F6C-1DEF8A27A4EA}" sibTransId="{F2A2F8AD-66A3-4380-A068-0640AB59E696}"/>
    <dgm:cxn modelId="{624FD35A-990C-45B8-8483-B4190C11646A}" type="presOf" srcId="{7054505B-3CAA-4452-9D84-B7EFCEBA8639}" destId="{2A76B9C1-21EF-4B38-AB79-E80AC5010DFA}" srcOrd="0" destOrd="1" presId="urn:microsoft.com/office/officeart/2005/8/layout/vList5"/>
    <dgm:cxn modelId="{6838BAB7-7CB0-4474-8667-7474F6004AA5}" type="presOf" srcId="{505F7A09-89B4-4983-8A65-206A7A32B5B1}" destId="{C7D0E349-DED7-4AA8-992D-C151B9D649DB}" srcOrd="0" destOrd="1" presId="urn:microsoft.com/office/officeart/2005/8/layout/vList5"/>
    <dgm:cxn modelId="{D987C00D-BAB4-46F9-B31B-F175F2D83752}" type="presOf" srcId="{409CDA51-3ED7-4D77-A032-AD0B356D094F}" destId="{2692B11D-A3C9-44DD-9B8E-0480D833BE90}" srcOrd="0" destOrd="0" presId="urn:microsoft.com/office/officeart/2005/8/layout/vList5"/>
    <dgm:cxn modelId="{1FAF8E1F-DEB0-4579-927A-C3310058CBD3}" type="presOf" srcId="{4653D85A-BC2A-4861-9D2D-88C2BF114A2A}" destId="{C7D0E349-DED7-4AA8-992D-C151B9D649DB}" srcOrd="0" destOrd="0" presId="urn:microsoft.com/office/officeart/2005/8/layout/vList5"/>
    <dgm:cxn modelId="{6100519A-9FFE-4461-A48E-D058F1692501}" srcId="{409CDA51-3ED7-4D77-A032-AD0B356D094F}" destId="{536B489B-1719-42E1-8AEC-F710576AE108}" srcOrd="1" destOrd="0" parTransId="{80158EA2-F3E7-40D5-966D-3999B5E3DD8C}" sibTransId="{8D5C0B2B-334B-4E06-AE2D-54C515A0AD2B}"/>
    <dgm:cxn modelId="{1D7CD316-B644-4B3F-9351-163696CE9394}" srcId="{536B489B-1719-42E1-8AEC-F710576AE108}" destId="{4653D85A-BC2A-4861-9D2D-88C2BF114A2A}" srcOrd="0" destOrd="0" parTransId="{2634F6B6-1F9B-49E4-90B2-8D18AF654E26}" sibTransId="{5BC162D6-AA3B-4761-8668-9C181EEF1465}"/>
    <dgm:cxn modelId="{431F915F-203D-4FE1-A410-C321B6DAB2A3}" type="presOf" srcId="{42C58CE9-8399-42E2-B206-01B3226B71C6}" destId="{1FA36FA5-C4D4-4D74-BFA6-9C996443FD98}" srcOrd="0" destOrd="0" presId="urn:microsoft.com/office/officeart/2005/8/layout/vList5"/>
    <dgm:cxn modelId="{956AD9FC-DA3A-44C5-BC74-6D9B4E80196C}" type="presParOf" srcId="{2692B11D-A3C9-44DD-9B8E-0480D833BE90}" destId="{3382FED3-0BBE-426F-A3E9-7598D42B1D46}" srcOrd="0" destOrd="0" presId="urn:microsoft.com/office/officeart/2005/8/layout/vList5"/>
    <dgm:cxn modelId="{8A52DFC2-C3F1-4AFF-8A10-A9617A0FB030}" type="presParOf" srcId="{3382FED3-0BBE-426F-A3E9-7598D42B1D46}" destId="{1FA36FA5-C4D4-4D74-BFA6-9C996443FD98}" srcOrd="0" destOrd="0" presId="urn:microsoft.com/office/officeart/2005/8/layout/vList5"/>
    <dgm:cxn modelId="{8941075C-7395-4FA5-99B9-7180067A585D}" type="presParOf" srcId="{3382FED3-0BBE-426F-A3E9-7598D42B1D46}" destId="{2A76B9C1-21EF-4B38-AB79-E80AC5010DFA}" srcOrd="1" destOrd="0" presId="urn:microsoft.com/office/officeart/2005/8/layout/vList5"/>
    <dgm:cxn modelId="{2D682047-3397-4552-ACB8-36486A94EA39}" type="presParOf" srcId="{2692B11D-A3C9-44DD-9B8E-0480D833BE90}" destId="{504E8E4C-0529-4ADB-BBBF-9EEB49BA1A8B}" srcOrd="1" destOrd="0" presId="urn:microsoft.com/office/officeart/2005/8/layout/vList5"/>
    <dgm:cxn modelId="{A08303DC-542B-4BBF-B261-95238E43E722}" type="presParOf" srcId="{2692B11D-A3C9-44DD-9B8E-0480D833BE90}" destId="{120176E3-D3BB-46C5-86E9-A728A4349843}" srcOrd="2" destOrd="0" presId="urn:microsoft.com/office/officeart/2005/8/layout/vList5"/>
    <dgm:cxn modelId="{98012091-D558-48D2-96EB-13F45373EAD7}" type="presParOf" srcId="{120176E3-D3BB-46C5-86E9-A728A4349843}" destId="{0CADBA59-67D8-4A24-A987-4D9D6C6EEF32}" srcOrd="0" destOrd="0" presId="urn:microsoft.com/office/officeart/2005/8/layout/vList5"/>
    <dgm:cxn modelId="{FB28AC3C-74CE-4C07-AE72-6C6DD5BAAF82}" type="presParOf" srcId="{120176E3-D3BB-46C5-86E9-A728A4349843}" destId="{C7D0E349-DED7-4AA8-992D-C151B9D649D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8DD1FF-88EB-44D1-A610-9130008406A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4ACF4BD-5CF7-4529-BD03-767B02E14D60}">
      <dgm:prSet/>
      <dgm:spPr/>
      <dgm:t>
        <a:bodyPr/>
        <a:lstStyle/>
        <a:p>
          <a:pPr rtl="0"/>
          <a:r>
            <a:rPr lang="en-US" dirty="0" smtClean="0"/>
            <a:t>Combines elements of both pure market and command systems</a:t>
          </a:r>
        </a:p>
        <a:p>
          <a:pPr rtl="0"/>
          <a:r>
            <a:rPr lang="en-US" dirty="0" smtClean="0"/>
            <a:t>Most countries have a mixed economy – </a:t>
          </a:r>
        </a:p>
        <a:p>
          <a:pPr rtl="0"/>
          <a:r>
            <a:rPr lang="en-US" dirty="0" smtClean="0"/>
            <a:t>including the United States</a:t>
          </a:r>
          <a:endParaRPr lang="en-US" dirty="0"/>
        </a:p>
      </dgm:t>
    </dgm:pt>
    <dgm:pt modelId="{601D0835-8D9D-4CC8-9E29-39C399ECD65D}" type="parTrans" cxnId="{7347318D-6D9D-4AA4-A6AD-B96C898C992B}">
      <dgm:prSet/>
      <dgm:spPr/>
      <dgm:t>
        <a:bodyPr/>
        <a:lstStyle/>
        <a:p>
          <a:endParaRPr lang="en-US"/>
        </a:p>
      </dgm:t>
    </dgm:pt>
    <dgm:pt modelId="{7BB08B1B-DB8D-495F-89F7-CC0EF2B13578}" type="sibTrans" cxnId="{7347318D-6D9D-4AA4-A6AD-B96C898C992B}">
      <dgm:prSet/>
      <dgm:spPr/>
      <dgm:t>
        <a:bodyPr/>
        <a:lstStyle/>
        <a:p>
          <a:endParaRPr lang="en-US"/>
        </a:p>
      </dgm:t>
    </dgm:pt>
    <dgm:pt modelId="{A92B6B02-425C-4AD4-8BEB-54FCD8B4B9F2}">
      <dgm:prSet/>
      <dgm:spPr/>
      <dgm:t>
        <a:bodyPr/>
        <a:lstStyle/>
        <a:p>
          <a:pPr rtl="0"/>
          <a:r>
            <a:rPr lang="en-US" dirty="0" smtClean="0"/>
            <a:t>Individual Level:</a:t>
          </a:r>
          <a:endParaRPr lang="en-US" dirty="0"/>
        </a:p>
      </dgm:t>
    </dgm:pt>
    <dgm:pt modelId="{BD894CC7-5878-4B2A-AD4E-A3EF107FB2FD}" type="parTrans" cxnId="{817D0C06-28F6-45E6-8D33-F5488AFD4DDD}">
      <dgm:prSet/>
      <dgm:spPr/>
      <dgm:t>
        <a:bodyPr/>
        <a:lstStyle/>
        <a:p>
          <a:endParaRPr lang="en-US"/>
        </a:p>
      </dgm:t>
    </dgm:pt>
    <dgm:pt modelId="{8D0753E9-D8CE-4E3A-857D-F9F0B8682808}" type="sibTrans" cxnId="{817D0C06-28F6-45E6-8D33-F5488AFD4DDD}">
      <dgm:prSet/>
      <dgm:spPr/>
      <dgm:t>
        <a:bodyPr/>
        <a:lstStyle/>
        <a:p>
          <a:endParaRPr lang="en-US"/>
        </a:p>
      </dgm:t>
    </dgm:pt>
    <dgm:pt modelId="{17E62C5E-4E99-400F-A24D-3A695CE4504C}">
      <dgm:prSet/>
      <dgm:spPr/>
      <dgm:t>
        <a:bodyPr/>
        <a:lstStyle/>
        <a:p>
          <a:pPr rtl="0"/>
          <a:r>
            <a:rPr lang="en-US" dirty="0" smtClean="0"/>
            <a:t>Your own money situations – spending, investing, etc.</a:t>
          </a:r>
          <a:endParaRPr lang="en-US" dirty="0"/>
        </a:p>
      </dgm:t>
    </dgm:pt>
    <dgm:pt modelId="{094C01BB-8B13-438D-A3D5-D8413B124094}" type="parTrans" cxnId="{9E917AF9-18B8-441A-8938-AA455F39A213}">
      <dgm:prSet/>
      <dgm:spPr/>
      <dgm:t>
        <a:bodyPr/>
        <a:lstStyle/>
        <a:p>
          <a:endParaRPr lang="en-US"/>
        </a:p>
      </dgm:t>
    </dgm:pt>
    <dgm:pt modelId="{EC96CBA6-3188-4F99-BDF6-86450CDC9208}" type="sibTrans" cxnId="{9E917AF9-18B8-441A-8938-AA455F39A213}">
      <dgm:prSet/>
      <dgm:spPr/>
      <dgm:t>
        <a:bodyPr/>
        <a:lstStyle/>
        <a:p>
          <a:endParaRPr lang="en-US"/>
        </a:p>
      </dgm:t>
    </dgm:pt>
    <dgm:pt modelId="{33FF30F8-9D35-4D7F-9A61-239827F49446}">
      <dgm:prSet/>
      <dgm:spPr/>
      <dgm:t>
        <a:bodyPr/>
        <a:lstStyle/>
        <a:p>
          <a:pPr rtl="0"/>
          <a:r>
            <a:rPr lang="en-US" dirty="0" smtClean="0"/>
            <a:t>Local, State &amp; Federal Government</a:t>
          </a:r>
          <a:endParaRPr lang="en-US" dirty="0"/>
        </a:p>
      </dgm:t>
    </dgm:pt>
    <dgm:pt modelId="{B49BA45F-5817-4C7D-9E78-B3E51044AD7E}" type="parTrans" cxnId="{92C537E6-1D5D-45E4-B8CE-3E850BFEA2C7}">
      <dgm:prSet/>
      <dgm:spPr/>
      <dgm:t>
        <a:bodyPr/>
        <a:lstStyle/>
        <a:p>
          <a:endParaRPr lang="en-US"/>
        </a:p>
      </dgm:t>
    </dgm:pt>
    <dgm:pt modelId="{0FB3892A-F258-4B28-9871-DA6D9159D1D7}" type="sibTrans" cxnId="{92C537E6-1D5D-45E4-B8CE-3E850BFEA2C7}">
      <dgm:prSet/>
      <dgm:spPr/>
      <dgm:t>
        <a:bodyPr/>
        <a:lstStyle/>
        <a:p>
          <a:endParaRPr lang="en-US"/>
        </a:p>
      </dgm:t>
    </dgm:pt>
    <dgm:pt modelId="{F8CA5620-581E-4F80-A6C8-943BAAD28832}">
      <dgm:prSet/>
      <dgm:spPr/>
      <dgm:t>
        <a:bodyPr/>
        <a:lstStyle/>
        <a:p>
          <a:pPr rtl="0"/>
          <a:r>
            <a:rPr lang="en-US" dirty="0" smtClean="0"/>
            <a:t>Make laws protecting private property &amp; regulating parts of business</a:t>
          </a:r>
          <a:endParaRPr lang="en-US" dirty="0"/>
        </a:p>
      </dgm:t>
    </dgm:pt>
    <dgm:pt modelId="{BD9430F8-7EED-4C32-B962-8EE1C4C58E27}" type="parTrans" cxnId="{0BFD28E0-2412-47A4-9DA1-3D96AA87B8ED}">
      <dgm:prSet/>
      <dgm:spPr/>
      <dgm:t>
        <a:bodyPr/>
        <a:lstStyle/>
        <a:p>
          <a:endParaRPr lang="en-US"/>
        </a:p>
      </dgm:t>
    </dgm:pt>
    <dgm:pt modelId="{3D115DB3-2F8E-43F4-9B19-70674C09617E}" type="sibTrans" cxnId="{0BFD28E0-2412-47A4-9DA1-3D96AA87B8ED}">
      <dgm:prSet/>
      <dgm:spPr/>
      <dgm:t>
        <a:bodyPr/>
        <a:lstStyle/>
        <a:p>
          <a:endParaRPr lang="en-US"/>
        </a:p>
      </dgm:t>
    </dgm:pt>
    <dgm:pt modelId="{3AAAA14F-733C-4123-AE3F-7AEC79189032}">
      <dgm:prSet/>
      <dgm:spPr/>
      <dgm:t>
        <a:bodyPr/>
        <a:lstStyle/>
        <a:p>
          <a:pPr rtl="0"/>
          <a:r>
            <a:rPr lang="en-US" dirty="0" smtClean="0"/>
            <a:t>Environmental protections, Safety guidelines, and consumer protection</a:t>
          </a:r>
          <a:endParaRPr lang="en-US" dirty="0"/>
        </a:p>
      </dgm:t>
    </dgm:pt>
    <dgm:pt modelId="{70DBAEFB-4807-4283-B164-FA39006C79AB}" type="parTrans" cxnId="{2B1AE57B-537D-42D3-A71D-C2CE8AA6B945}">
      <dgm:prSet/>
      <dgm:spPr/>
      <dgm:t>
        <a:bodyPr/>
        <a:lstStyle/>
        <a:p>
          <a:endParaRPr lang="en-US"/>
        </a:p>
      </dgm:t>
    </dgm:pt>
    <dgm:pt modelId="{BEABD99A-616A-44A7-B5CE-ACF24BFEF6F3}" type="sibTrans" cxnId="{2B1AE57B-537D-42D3-A71D-C2CE8AA6B945}">
      <dgm:prSet/>
      <dgm:spPr/>
      <dgm:t>
        <a:bodyPr/>
        <a:lstStyle/>
        <a:p>
          <a:endParaRPr lang="en-US"/>
        </a:p>
      </dgm:t>
    </dgm:pt>
    <dgm:pt modelId="{3EBEAF4D-1FF7-2347-A2B1-C00A86D00E46}">
      <dgm:prSet/>
      <dgm:spPr/>
      <dgm:t>
        <a:bodyPr/>
        <a:lstStyle/>
        <a:p>
          <a:pPr rtl="0"/>
          <a:r>
            <a:rPr lang="en-US" dirty="0" smtClean="0"/>
            <a:t>Individuals can own property and make decisions but have government regulations to follow</a:t>
          </a:r>
          <a:endParaRPr lang="en-US" dirty="0"/>
        </a:p>
      </dgm:t>
    </dgm:pt>
    <dgm:pt modelId="{4A9D3EFB-22B6-A44C-8A88-A435C625F48D}" type="parTrans" cxnId="{73DB04DF-B81A-3B4B-941A-403F58DDC8CC}">
      <dgm:prSet/>
      <dgm:spPr/>
      <dgm:t>
        <a:bodyPr/>
        <a:lstStyle/>
        <a:p>
          <a:endParaRPr lang="en-US"/>
        </a:p>
      </dgm:t>
    </dgm:pt>
    <dgm:pt modelId="{2AC800C8-BEA7-A641-80E0-156203CD8A40}" type="sibTrans" cxnId="{73DB04DF-B81A-3B4B-941A-403F58DDC8CC}">
      <dgm:prSet/>
      <dgm:spPr/>
      <dgm:t>
        <a:bodyPr/>
        <a:lstStyle/>
        <a:p>
          <a:endParaRPr lang="en-US"/>
        </a:p>
      </dgm:t>
    </dgm:pt>
    <dgm:pt modelId="{8F1D4246-66BF-44BE-9042-4C30F9B38D66}" type="pres">
      <dgm:prSet presAssocID="{9B8DD1FF-88EB-44D1-A610-9130008406AE}" presName="Name0" presStyleCnt="0">
        <dgm:presLayoutVars>
          <dgm:dir/>
          <dgm:animLvl val="lvl"/>
          <dgm:resizeHandles val="exact"/>
        </dgm:presLayoutVars>
      </dgm:prSet>
      <dgm:spPr/>
      <dgm:t>
        <a:bodyPr/>
        <a:lstStyle/>
        <a:p>
          <a:endParaRPr lang="en-US"/>
        </a:p>
      </dgm:t>
    </dgm:pt>
    <dgm:pt modelId="{6917D377-7276-4413-9C7F-632045351BFD}" type="pres">
      <dgm:prSet presAssocID="{D4ACF4BD-5CF7-4529-BD03-767B02E14D60}" presName="linNode" presStyleCnt="0"/>
      <dgm:spPr/>
    </dgm:pt>
    <dgm:pt modelId="{61A440ED-F4AD-4709-B4F0-6F84A31BACDF}" type="pres">
      <dgm:prSet presAssocID="{D4ACF4BD-5CF7-4529-BD03-767B02E14D60}" presName="parentText" presStyleLbl="node1" presStyleIdx="0" presStyleCnt="3" custScaleX="277778" custLinFactNeighborX="-2439">
        <dgm:presLayoutVars>
          <dgm:chMax val="1"/>
          <dgm:bulletEnabled val="1"/>
        </dgm:presLayoutVars>
      </dgm:prSet>
      <dgm:spPr/>
      <dgm:t>
        <a:bodyPr/>
        <a:lstStyle/>
        <a:p>
          <a:endParaRPr lang="en-US"/>
        </a:p>
      </dgm:t>
    </dgm:pt>
    <dgm:pt modelId="{30892693-E704-4021-AF1B-AFB2B5E2F9F3}" type="pres">
      <dgm:prSet presAssocID="{7BB08B1B-DB8D-495F-89F7-CC0EF2B13578}" presName="sp" presStyleCnt="0"/>
      <dgm:spPr/>
    </dgm:pt>
    <dgm:pt modelId="{C44EAEAE-6BBF-4E39-9612-9B7EB3042B98}" type="pres">
      <dgm:prSet presAssocID="{A92B6B02-425C-4AD4-8BEB-54FCD8B4B9F2}" presName="linNode" presStyleCnt="0"/>
      <dgm:spPr/>
    </dgm:pt>
    <dgm:pt modelId="{4CDA9AB3-458E-45BA-BC47-4B80725D821F}" type="pres">
      <dgm:prSet presAssocID="{A92B6B02-425C-4AD4-8BEB-54FCD8B4B9F2}" presName="parentText" presStyleLbl="node1" presStyleIdx="1" presStyleCnt="3">
        <dgm:presLayoutVars>
          <dgm:chMax val="1"/>
          <dgm:bulletEnabled val="1"/>
        </dgm:presLayoutVars>
      </dgm:prSet>
      <dgm:spPr/>
      <dgm:t>
        <a:bodyPr/>
        <a:lstStyle/>
        <a:p>
          <a:endParaRPr lang="en-US"/>
        </a:p>
      </dgm:t>
    </dgm:pt>
    <dgm:pt modelId="{E37655E2-CED1-400E-A65D-2D3CD2D93216}" type="pres">
      <dgm:prSet presAssocID="{A92B6B02-425C-4AD4-8BEB-54FCD8B4B9F2}" presName="descendantText" presStyleLbl="alignAccFollowNode1" presStyleIdx="0" presStyleCnt="2">
        <dgm:presLayoutVars>
          <dgm:bulletEnabled val="1"/>
        </dgm:presLayoutVars>
      </dgm:prSet>
      <dgm:spPr/>
      <dgm:t>
        <a:bodyPr/>
        <a:lstStyle/>
        <a:p>
          <a:endParaRPr lang="en-US"/>
        </a:p>
      </dgm:t>
    </dgm:pt>
    <dgm:pt modelId="{A1D47645-73E8-4F15-9B60-4BC6370601A8}" type="pres">
      <dgm:prSet presAssocID="{8D0753E9-D8CE-4E3A-857D-F9F0B8682808}" presName="sp" presStyleCnt="0"/>
      <dgm:spPr/>
    </dgm:pt>
    <dgm:pt modelId="{85C543D5-A8F1-44C2-AFEF-FB0E3AE7B3E1}" type="pres">
      <dgm:prSet presAssocID="{33FF30F8-9D35-4D7F-9A61-239827F49446}" presName="linNode" presStyleCnt="0"/>
      <dgm:spPr/>
    </dgm:pt>
    <dgm:pt modelId="{F21AC2FC-731B-41EE-A590-79A2ABB79B25}" type="pres">
      <dgm:prSet presAssocID="{33FF30F8-9D35-4D7F-9A61-239827F49446}" presName="parentText" presStyleLbl="node1" presStyleIdx="2" presStyleCnt="3">
        <dgm:presLayoutVars>
          <dgm:chMax val="1"/>
          <dgm:bulletEnabled val="1"/>
        </dgm:presLayoutVars>
      </dgm:prSet>
      <dgm:spPr/>
      <dgm:t>
        <a:bodyPr/>
        <a:lstStyle/>
        <a:p>
          <a:endParaRPr lang="en-US"/>
        </a:p>
      </dgm:t>
    </dgm:pt>
    <dgm:pt modelId="{7FAB7A72-5CF8-4BCC-BD72-FD251C5BE23B}" type="pres">
      <dgm:prSet presAssocID="{33FF30F8-9D35-4D7F-9A61-239827F49446}" presName="descendantText" presStyleLbl="alignAccFollowNode1" presStyleIdx="1" presStyleCnt="2">
        <dgm:presLayoutVars>
          <dgm:bulletEnabled val="1"/>
        </dgm:presLayoutVars>
      </dgm:prSet>
      <dgm:spPr/>
      <dgm:t>
        <a:bodyPr/>
        <a:lstStyle/>
        <a:p>
          <a:endParaRPr lang="en-US"/>
        </a:p>
      </dgm:t>
    </dgm:pt>
  </dgm:ptLst>
  <dgm:cxnLst>
    <dgm:cxn modelId="{A95830CA-BB0D-4D3C-830F-A7E11E6EF582}" type="presOf" srcId="{3AAAA14F-733C-4123-AE3F-7AEC79189032}" destId="{7FAB7A72-5CF8-4BCC-BD72-FD251C5BE23B}" srcOrd="0" destOrd="1" presId="urn:microsoft.com/office/officeart/2005/8/layout/vList5"/>
    <dgm:cxn modelId="{7347318D-6D9D-4AA4-A6AD-B96C898C992B}" srcId="{9B8DD1FF-88EB-44D1-A610-9130008406AE}" destId="{D4ACF4BD-5CF7-4529-BD03-767B02E14D60}" srcOrd="0" destOrd="0" parTransId="{601D0835-8D9D-4CC8-9E29-39C399ECD65D}" sibTransId="{7BB08B1B-DB8D-495F-89F7-CC0EF2B13578}"/>
    <dgm:cxn modelId="{817D0C06-28F6-45E6-8D33-F5488AFD4DDD}" srcId="{9B8DD1FF-88EB-44D1-A610-9130008406AE}" destId="{A92B6B02-425C-4AD4-8BEB-54FCD8B4B9F2}" srcOrd="1" destOrd="0" parTransId="{BD894CC7-5878-4B2A-AD4E-A3EF107FB2FD}" sibTransId="{8D0753E9-D8CE-4E3A-857D-F9F0B8682808}"/>
    <dgm:cxn modelId="{9E917AF9-18B8-441A-8938-AA455F39A213}" srcId="{A92B6B02-425C-4AD4-8BEB-54FCD8B4B9F2}" destId="{17E62C5E-4E99-400F-A24D-3A695CE4504C}" srcOrd="0" destOrd="0" parTransId="{094C01BB-8B13-438D-A3D5-D8413B124094}" sibTransId="{EC96CBA6-3188-4F99-BDF6-86450CDC9208}"/>
    <dgm:cxn modelId="{5BBA4C99-FA4E-4BBC-8049-A6CD583DD703}" type="presOf" srcId="{A92B6B02-425C-4AD4-8BEB-54FCD8B4B9F2}" destId="{4CDA9AB3-458E-45BA-BC47-4B80725D821F}" srcOrd="0" destOrd="0" presId="urn:microsoft.com/office/officeart/2005/8/layout/vList5"/>
    <dgm:cxn modelId="{D8F5A66D-2DC5-486C-A7F1-786DA33017DC}" type="presOf" srcId="{D4ACF4BD-5CF7-4529-BD03-767B02E14D60}" destId="{61A440ED-F4AD-4709-B4F0-6F84A31BACDF}" srcOrd="0" destOrd="0" presId="urn:microsoft.com/office/officeart/2005/8/layout/vList5"/>
    <dgm:cxn modelId="{4ABAD728-6EF2-4317-AF1A-541739875642}" type="presOf" srcId="{17E62C5E-4E99-400F-A24D-3A695CE4504C}" destId="{E37655E2-CED1-400E-A65D-2D3CD2D93216}" srcOrd="0" destOrd="0" presId="urn:microsoft.com/office/officeart/2005/8/layout/vList5"/>
    <dgm:cxn modelId="{937792F4-0533-474B-BE4E-1A3DC2B8EBE4}" type="presOf" srcId="{9B8DD1FF-88EB-44D1-A610-9130008406AE}" destId="{8F1D4246-66BF-44BE-9042-4C30F9B38D66}" srcOrd="0" destOrd="0" presId="urn:microsoft.com/office/officeart/2005/8/layout/vList5"/>
    <dgm:cxn modelId="{2B1AE57B-537D-42D3-A71D-C2CE8AA6B945}" srcId="{33FF30F8-9D35-4D7F-9A61-239827F49446}" destId="{3AAAA14F-733C-4123-AE3F-7AEC79189032}" srcOrd="1" destOrd="0" parTransId="{70DBAEFB-4807-4283-B164-FA39006C79AB}" sibTransId="{BEABD99A-616A-44A7-B5CE-ACF24BFEF6F3}"/>
    <dgm:cxn modelId="{94AF19B4-E2DF-0A4B-85AF-6770F247B272}" type="presOf" srcId="{3EBEAF4D-1FF7-2347-A2B1-C00A86D00E46}" destId="{E37655E2-CED1-400E-A65D-2D3CD2D93216}" srcOrd="0" destOrd="1" presId="urn:microsoft.com/office/officeart/2005/8/layout/vList5"/>
    <dgm:cxn modelId="{4C150535-8EDA-43A7-B587-8F26E5A0EFFD}" type="presOf" srcId="{F8CA5620-581E-4F80-A6C8-943BAAD28832}" destId="{7FAB7A72-5CF8-4BCC-BD72-FD251C5BE23B}" srcOrd="0" destOrd="0" presId="urn:microsoft.com/office/officeart/2005/8/layout/vList5"/>
    <dgm:cxn modelId="{0BFD28E0-2412-47A4-9DA1-3D96AA87B8ED}" srcId="{33FF30F8-9D35-4D7F-9A61-239827F49446}" destId="{F8CA5620-581E-4F80-A6C8-943BAAD28832}" srcOrd="0" destOrd="0" parTransId="{BD9430F8-7EED-4C32-B962-8EE1C4C58E27}" sibTransId="{3D115DB3-2F8E-43F4-9B19-70674C09617E}"/>
    <dgm:cxn modelId="{DDAFADCC-D959-40CE-BCF5-9E6EE0D5B4A8}" type="presOf" srcId="{33FF30F8-9D35-4D7F-9A61-239827F49446}" destId="{F21AC2FC-731B-41EE-A590-79A2ABB79B25}" srcOrd="0" destOrd="0" presId="urn:microsoft.com/office/officeart/2005/8/layout/vList5"/>
    <dgm:cxn modelId="{92C537E6-1D5D-45E4-B8CE-3E850BFEA2C7}" srcId="{9B8DD1FF-88EB-44D1-A610-9130008406AE}" destId="{33FF30F8-9D35-4D7F-9A61-239827F49446}" srcOrd="2" destOrd="0" parTransId="{B49BA45F-5817-4C7D-9E78-B3E51044AD7E}" sibTransId="{0FB3892A-F258-4B28-9871-DA6D9159D1D7}"/>
    <dgm:cxn modelId="{73DB04DF-B81A-3B4B-941A-403F58DDC8CC}" srcId="{A92B6B02-425C-4AD4-8BEB-54FCD8B4B9F2}" destId="{3EBEAF4D-1FF7-2347-A2B1-C00A86D00E46}" srcOrd="1" destOrd="0" parTransId="{4A9D3EFB-22B6-A44C-8A88-A435C625F48D}" sibTransId="{2AC800C8-BEA7-A641-80E0-156203CD8A40}"/>
    <dgm:cxn modelId="{F8FFFF0E-D396-4F5E-B695-4BDF634A36DB}" type="presParOf" srcId="{8F1D4246-66BF-44BE-9042-4C30F9B38D66}" destId="{6917D377-7276-4413-9C7F-632045351BFD}" srcOrd="0" destOrd="0" presId="urn:microsoft.com/office/officeart/2005/8/layout/vList5"/>
    <dgm:cxn modelId="{135A3D82-EBE3-46C1-9C9C-8BA69078F21A}" type="presParOf" srcId="{6917D377-7276-4413-9C7F-632045351BFD}" destId="{61A440ED-F4AD-4709-B4F0-6F84A31BACDF}" srcOrd="0" destOrd="0" presId="urn:microsoft.com/office/officeart/2005/8/layout/vList5"/>
    <dgm:cxn modelId="{DA42CCFE-D399-4048-8A84-96868B9323D4}" type="presParOf" srcId="{8F1D4246-66BF-44BE-9042-4C30F9B38D66}" destId="{30892693-E704-4021-AF1B-AFB2B5E2F9F3}" srcOrd="1" destOrd="0" presId="urn:microsoft.com/office/officeart/2005/8/layout/vList5"/>
    <dgm:cxn modelId="{7FBE27CF-139D-4BBC-8DFD-BAABD577465B}" type="presParOf" srcId="{8F1D4246-66BF-44BE-9042-4C30F9B38D66}" destId="{C44EAEAE-6BBF-4E39-9612-9B7EB3042B98}" srcOrd="2" destOrd="0" presId="urn:microsoft.com/office/officeart/2005/8/layout/vList5"/>
    <dgm:cxn modelId="{1D55685C-0D48-45BE-B668-91A7FF928144}" type="presParOf" srcId="{C44EAEAE-6BBF-4E39-9612-9B7EB3042B98}" destId="{4CDA9AB3-458E-45BA-BC47-4B80725D821F}" srcOrd="0" destOrd="0" presId="urn:microsoft.com/office/officeart/2005/8/layout/vList5"/>
    <dgm:cxn modelId="{35A31962-5B05-45EA-8FC0-D725322CC129}" type="presParOf" srcId="{C44EAEAE-6BBF-4E39-9612-9B7EB3042B98}" destId="{E37655E2-CED1-400E-A65D-2D3CD2D93216}" srcOrd="1" destOrd="0" presId="urn:microsoft.com/office/officeart/2005/8/layout/vList5"/>
    <dgm:cxn modelId="{870DA3D6-07DC-4A96-84F8-521A17CB2D1E}" type="presParOf" srcId="{8F1D4246-66BF-44BE-9042-4C30F9B38D66}" destId="{A1D47645-73E8-4F15-9B60-4BC6370601A8}" srcOrd="3" destOrd="0" presId="urn:microsoft.com/office/officeart/2005/8/layout/vList5"/>
    <dgm:cxn modelId="{E2FDB1A5-A31D-4999-9B53-33C0ED071B7E}" type="presParOf" srcId="{8F1D4246-66BF-44BE-9042-4C30F9B38D66}" destId="{85C543D5-A8F1-44C2-AFEF-FB0E3AE7B3E1}" srcOrd="4" destOrd="0" presId="urn:microsoft.com/office/officeart/2005/8/layout/vList5"/>
    <dgm:cxn modelId="{1688A651-5E96-4950-95E3-2A6ACE661F06}" type="presParOf" srcId="{85C543D5-A8F1-44C2-AFEF-FB0E3AE7B3E1}" destId="{F21AC2FC-731B-41EE-A590-79A2ABB79B25}" srcOrd="0" destOrd="0" presId="urn:microsoft.com/office/officeart/2005/8/layout/vList5"/>
    <dgm:cxn modelId="{9E364AE4-FE9C-4B24-9E28-9952B129CA4B}" type="presParOf" srcId="{85C543D5-A8F1-44C2-AFEF-FB0E3AE7B3E1}" destId="{7FAB7A72-5CF8-4BCC-BD72-FD251C5BE23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C5E59D-3892-47C1-AB7B-421836B7EE4A}" type="doc">
      <dgm:prSet loTypeId="urn:microsoft.com/office/officeart/2005/8/layout/radial4" loCatId="relationship" qsTypeId="urn:microsoft.com/office/officeart/2005/8/quickstyle/3d2" qsCatId="3D" csTypeId="urn:microsoft.com/office/officeart/2005/8/colors/accent1_2" csCatId="accent1" phldr="1"/>
      <dgm:spPr/>
      <dgm:t>
        <a:bodyPr/>
        <a:lstStyle/>
        <a:p>
          <a:endParaRPr lang="en-US"/>
        </a:p>
      </dgm:t>
    </dgm:pt>
    <dgm:pt modelId="{BA67A96F-31CE-483A-A07D-02CC90643CBF}">
      <dgm:prSet phldrT="[Text]"/>
      <dgm:spPr/>
      <dgm:t>
        <a:bodyPr/>
        <a:lstStyle/>
        <a:p>
          <a:r>
            <a:rPr lang="en-US" dirty="0" smtClean="0"/>
            <a:t>US Economy</a:t>
          </a:r>
          <a:endParaRPr lang="en-US" dirty="0"/>
        </a:p>
      </dgm:t>
    </dgm:pt>
    <dgm:pt modelId="{05BBA4CF-43FD-4F03-A24A-CF4B9E4318F6}" type="parTrans" cxnId="{63A6FC37-652A-4FC2-B60A-B2157DF175FF}">
      <dgm:prSet/>
      <dgm:spPr/>
      <dgm:t>
        <a:bodyPr/>
        <a:lstStyle/>
        <a:p>
          <a:endParaRPr lang="en-US"/>
        </a:p>
      </dgm:t>
    </dgm:pt>
    <dgm:pt modelId="{AE7FE3BD-85A2-43ED-B6AD-0919A1A14765}" type="sibTrans" cxnId="{63A6FC37-652A-4FC2-B60A-B2157DF175FF}">
      <dgm:prSet/>
      <dgm:spPr/>
      <dgm:t>
        <a:bodyPr/>
        <a:lstStyle/>
        <a:p>
          <a:endParaRPr lang="en-US"/>
        </a:p>
      </dgm:t>
    </dgm:pt>
    <dgm:pt modelId="{8FDD3902-D604-46A6-93BE-B69A94CF9581}">
      <dgm:prSet phldrT="[Text]"/>
      <dgm:spPr/>
      <dgm:t>
        <a:bodyPr/>
        <a:lstStyle/>
        <a:p>
          <a:r>
            <a:rPr lang="en-US" dirty="0" smtClean="0"/>
            <a:t>Limited Role of Government</a:t>
          </a:r>
          <a:endParaRPr lang="en-US" dirty="0"/>
        </a:p>
      </dgm:t>
    </dgm:pt>
    <dgm:pt modelId="{21E4A8D6-7B18-4C26-90F3-9EA44C3DE4B7}" type="parTrans" cxnId="{A4AA5AE2-24B6-45BF-9554-BDE4158DA8CB}">
      <dgm:prSet/>
      <dgm:spPr/>
      <dgm:t>
        <a:bodyPr/>
        <a:lstStyle/>
        <a:p>
          <a:endParaRPr lang="en-US"/>
        </a:p>
      </dgm:t>
    </dgm:pt>
    <dgm:pt modelId="{BFBAC17C-BA88-48B1-A3BD-88ABDC936B72}" type="sibTrans" cxnId="{A4AA5AE2-24B6-45BF-9554-BDE4158DA8CB}">
      <dgm:prSet/>
      <dgm:spPr/>
      <dgm:t>
        <a:bodyPr/>
        <a:lstStyle/>
        <a:p>
          <a:endParaRPr lang="en-US"/>
        </a:p>
      </dgm:t>
    </dgm:pt>
    <dgm:pt modelId="{9FE96CE9-93B5-4239-A253-E48CED1906F3}">
      <dgm:prSet phldrT="[Text]"/>
      <dgm:spPr/>
      <dgm:t>
        <a:bodyPr/>
        <a:lstStyle/>
        <a:p>
          <a:r>
            <a:rPr lang="en-US" dirty="0" smtClean="0"/>
            <a:t>Competition</a:t>
          </a:r>
          <a:endParaRPr lang="en-US" dirty="0"/>
        </a:p>
      </dgm:t>
    </dgm:pt>
    <dgm:pt modelId="{F1F4C280-D3A8-445E-B22F-FE1E00B66264}" type="parTrans" cxnId="{6F72F60F-4D41-4690-A399-2AB8609C0EE3}">
      <dgm:prSet/>
      <dgm:spPr/>
      <dgm:t>
        <a:bodyPr/>
        <a:lstStyle/>
        <a:p>
          <a:endParaRPr lang="en-US"/>
        </a:p>
      </dgm:t>
    </dgm:pt>
    <dgm:pt modelId="{6B05672C-E8F9-4753-81BF-766B1A8AB4F9}" type="sibTrans" cxnId="{6F72F60F-4D41-4690-A399-2AB8609C0EE3}">
      <dgm:prSet/>
      <dgm:spPr/>
      <dgm:t>
        <a:bodyPr/>
        <a:lstStyle/>
        <a:p>
          <a:endParaRPr lang="en-US"/>
        </a:p>
      </dgm:t>
    </dgm:pt>
    <dgm:pt modelId="{F1230CB3-8FA0-4395-8186-FD33BCCE5DF9}">
      <dgm:prSet phldrT="[Text]"/>
      <dgm:spPr/>
      <dgm:t>
        <a:bodyPr/>
        <a:lstStyle/>
        <a:p>
          <a:r>
            <a:rPr lang="en-US" dirty="0" smtClean="0"/>
            <a:t>Private Property</a:t>
          </a:r>
          <a:endParaRPr lang="en-US" dirty="0"/>
        </a:p>
      </dgm:t>
    </dgm:pt>
    <dgm:pt modelId="{0EE82799-BF80-43A1-928D-0637FBC5F443}" type="parTrans" cxnId="{CBFBC422-DE46-4FA4-B7D3-788C33A7F371}">
      <dgm:prSet/>
      <dgm:spPr/>
      <dgm:t>
        <a:bodyPr/>
        <a:lstStyle/>
        <a:p>
          <a:endParaRPr lang="en-US"/>
        </a:p>
      </dgm:t>
    </dgm:pt>
    <dgm:pt modelId="{76E1991F-6B39-46D9-B5CE-E82639CB2EC1}" type="sibTrans" cxnId="{CBFBC422-DE46-4FA4-B7D3-788C33A7F371}">
      <dgm:prSet/>
      <dgm:spPr/>
      <dgm:t>
        <a:bodyPr/>
        <a:lstStyle/>
        <a:p>
          <a:endParaRPr lang="en-US"/>
        </a:p>
      </dgm:t>
    </dgm:pt>
    <dgm:pt modelId="{ACAEF34F-B5BA-4796-97D6-2A607CD4AF38}">
      <dgm:prSet/>
      <dgm:spPr/>
      <dgm:t>
        <a:bodyPr/>
        <a:lstStyle/>
        <a:p>
          <a:r>
            <a:rPr lang="en-US" dirty="0" smtClean="0"/>
            <a:t>Freedom of Enterprise</a:t>
          </a:r>
          <a:endParaRPr lang="en-US" dirty="0"/>
        </a:p>
      </dgm:t>
    </dgm:pt>
    <dgm:pt modelId="{7D4ECC0E-5B3E-4A36-AA2E-76BB66F02BED}" type="parTrans" cxnId="{5EC1044B-6504-45CE-80E3-AEE88C7F7C4C}">
      <dgm:prSet/>
      <dgm:spPr/>
      <dgm:t>
        <a:bodyPr/>
        <a:lstStyle/>
        <a:p>
          <a:endParaRPr lang="en-US"/>
        </a:p>
      </dgm:t>
    </dgm:pt>
    <dgm:pt modelId="{174512AE-8279-4C1A-A942-3461A66AADE6}" type="sibTrans" cxnId="{5EC1044B-6504-45CE-80E3-AEE88C7F7C4C}">
      <dgm:prSet/>
      <dgm:spPr/>
      <dgm:t>
        <a:bodyPr/>
        <a:lstStyle/>
        <a:p>
          <a:endParaRPr lang="en-US"/>
        </a:p>
      </dgm:t>
    </dgm:pt>
    <dgm:pt modelId="{0E4FB514-EB65-4ED7-AAF0-4D50697D31E0}">
      <dgm:prSet/>
      <dgm:spPr/>
      <dgm:t>
        <a:bodyPr/>
        <a:lstStyle/>
        <a:p>
          <a:r>
            <a:rPr lang="en-US" dirty="0" smtClean="0"/>
            <a:t>Freedom of Choice</a:t>
          </a:r>
          <a:endParaRPr lang="en-US" dirty="0"/>
        </a:p>
      </dgm:t>
    </dgm:pt>
    <dgm:pt modelId="{F26C49C5-D3AD-4375-BEED-2CFE89A152E4}" type="parTrans" cxnId="{7B8C2A25-3615-499F-8341-E46A08B66CD7}">
      <dgm:prSet/>
      <dgm:spPr/>
      <dgm:t>
        <a:bodyPr/>
        <a:lstStyle/>
        <a:p>
          <a:endParaRPr lang="en-US"/>
        </a:p>
      </dgm:t>
    </dgm:pt>
    <dgm:pt modelId="{98436500-FF6D-4A7C-932C-4E8880DA9D54}" type="sibTrans" cxnId="{7B8C2A25-3615-499F-8341-E46A08B66CD7}">
      <dgm:prSet/>
      <dgm:spPr/>
      <dgm:t>
        <a:bodyPr/>
        <a:lstStyle/>
        <a:p>
          <a:endParaRPr lang="en-US"/>
        </a:p>
      </dgm:t>
    </dgm:pt>
    <dgm:pt modelId="{BF4A5DC6-769F-4C8F-AD83-4C71354FAD8F}">
      <dgm:prSet/>
      <dgm:spPr/>
      <dgm:t>
        <a:bodyPr/>
        <a:lstStyle/>
        <a:p>
          <a:r>
            <a:rPr lang="en-US" dirty="0" smtClean="0"/>
            <a:t>Profit Incentive</a:t>
          </a:r>
          <a:endParaRPr lang="en-US" dirty="0"/>
        </a:p>
      </dgm:t>
    </dgm:pt>
    <dgm:pt modelId="{90D4766F-C3E8-4BA5-B27F-633FF02C738B}" type="parTrans" cxnId="{47EC9FB7-7361-4E91-B368-72D49D19BC56}">
      <dgm:prSet/>
      <dgm:spPr/>
      <dgm:t>
        <a:bodyPr/>
        <a:lstStyle/>
        <a:p>
          <a:endParaRPr lang="en-US"/>
        </a:p>
      </dgm:t>
    </dgm:pt>
    <dgm:pt modelId="{75C1814C-C16E-4301-B225-679D775857B3}" type="sibTrans" cxnId="{47EC9FB7-7361-4E91-B368-72D49D19BC56}">
      <dgm:prSet/>
      <dgm:spPr/>
      <dgm:t>
        <a:bodyPr/>
        <a:lstStyle/>
        <a:p>
          <a:endParaRPr lang="en-US"/>
        </a:p>
      </dgm:t>
    </dgm:pt>
    <dgm:pt modelId="{689FF6AE-2E7E-436A-B831-9D66D2CAA99D}" type="pres">
      <dgm:prSet presAssocID="{D8C5E59D-3892-47C1-AB7B-421836B7EE4A}" presName="cycle" presStyleCnt="0">
        <dgm:presLayoutVars>
          <dgm:chMax val="1"/>
          <dgm:dir/>
          <dgm:animLvl val="ctr"/>
          <dgm:resizeHandles val="exact"/>
        </dgm:presLayoutVars>
      </dgm:prSet>
      <dgm:spPr/>
      <dgm:t>
        <a:bodyPr/>
        <a:lstStyle/>
        <a:p>
          <a:endParaRPr lang="en-US"/>
        </a:p>
      </dgm:t>
    </dgm:pt>
    <dgm:pt modelId="{8701B933-2D9C-45A3-863E-3562D400F521}" type="pres">
      <dgm:prSet presAssocID="{BA67A96F-31CE-483A-A07D-02CC90643CBF}" presName="centerShape" presStyleLbl="node0" presStyleIdx="0" presStyleCnt="1"/>
      <dgm:spPr/>
      <dgm:t>
        <a:bodyPr/>
        <a:lstStyle/>
        <a:p>
          <a:endParaRPr lang="en-US"/>
        </a:p>
      </dgm:t>
    </dgm:pt>
    <dgm:pt modelId="{04639E77-C741-497E-88BD-E775F74FA37F}" type="pres">
      <dgm:prSet presAssocID="{21E4A8D6-7B18-4C26-90F3-9EA44C3DE4B7}" presName="parTrans" presStyleLbl="bgSibTrans2D1" presStyleIdx="0" presStyleCnt="6"/>
      <dgm:spPr/>
      <dgm:t>
        <a:bodyPr/>
        <a:lstStyle/>
        <a:p>
          <a:endParaRPr lang="en-US"/>
        </a:p>
      </dgm:t>
    </dgm:pt>
    <dgm:pt modelId="{30F3D4BC-278A-4F64-89A6-9625613BAEF5}" type="pres">
      <dgm:prSet presAssocID="{8FDD3902-D604-46A6-93BE-B69A94CF9581}" presName="node" presStyleLbl="node1" presStyleIdx="0" presStyleCnt="6">
        <dgm:presLayoutVars>
          <dgm:bulletEnabled val="1"/>
        </dgm:presLayoutVars>
      </dgm:prSet>
      <dgm:spPr/>
      <dgm:t>
        <a:bodyPr/>
        <a:lstStyle/>
        <a:p>
          <a:endParaRPr lang="en-US"/>
        </a:p>
      </dgm:t>
    </dgm:pt>
    <dgm:pt modelId="{9AD57F03-38A1-46A4-8F79-3B09357CD7D1}" type="pres">
      <dgm:prSet presAssocID="{7D4ECC0E-5B3E-4A36-AA2E-76BB66F02BED}" presName="parTrans" presStyleLbl="bgSibTrans2D1" presStyleIdx="1" presStyleCnt="6"/>
      <dgm:spPr/>
      <dgm:t>
        <a:bodyPr/>
        <a:lstStyle/>
        <a:p>
          <a:endParaRPr lang="en-US"/>
        </a:p>
      </dgm:t>
    </dgm:pt>
    <dgm:pt modelId="{94925545-78BA-4562-8195-6F568C4E2DE1}" type="pres">
      <dgm:prSet presAssocID="{ACAEF34F-B5BA-4796-97D6-2A607CD4AF38}" presName="node" presStyleLbl="node1" presStyleIdx="1" presStyleCnt="6">
        <dgm:presLayoutVars>
          <dgm:bulletEnabled val="1"/>
        </dgm:presLayoutVars>
      </dgm:prSet>
      <dgm:spPr/>
      <dgm:t>
        <a:bodyPr/>
        <a:lstStyle/>
        <a:p>
          <a:endParaRPr lang="en-US"/>
        </a:p>
      </dgm:t>
    </dgm:pt>
    <dgm:pt modelId="{494D6DC8-C0C1-4C58-8718-D0C582FBE968}" type="pres">
      <dgm:prSet presAssocID="{F26C49C5-D3AD-4375-BEED-2CFE89A152E4}" presName="parTrans" presStyleLbl="bgSibTrans2D1" presStyleIdx="2" presStyleCnt="6"/>
      <dgm:spPr/>
      <dgm:t>
        <a:bodyPr/>
        <a:lstStyle/>
        <a:p>
          <a:endParaRPr lang="en-US"/>
        </a:p>
      </dgm:t>
    </dgm:pt>
    <dgm:pt modelId="{AEEF932B-9E74-4CCE-B140-A21072C8DAEE}" type="pres">
      <dgm:prSet presAssocID="{0E4FB514-EB65-4ED7-AAF0-4D50697D31E0}" presName="node" presStyleLbl="node1" presStyleIdx="2" presStyleCnt="6">
        <dgm:presLayoutVars>
          <dgm:bulletEnabled val="1"/>
        </dgm:presLayoutVars>
      </dgm:prSet>
      <dgm:spPr/>
      <dgm:t>
        <a:bodyPr/>
        <a:lstStyle/>
        <a:p>
          <a:endParaRPr lang="en-US"/>
        </a:p>
      </dgm:t>
    </dgm:pt>
    <dgm:pt modelId="{B3E6802A-49CE-4EBD-BBAE-71A8941366DB}" type="pres">
      <dgm:prSet presAssocID="{90D4766F-C3E8-4BA5-B27F-633FF02C738B}" presName="parTrans" presStyleLbl="bgSibTrans2D1" presStyleIdx="3" presStyleCnt="6"/>
      <dgm:spPr/>
      <dgm:t>
        <a:bodyPr/>
        <a:lstStyle/>
        <a:p>
          <a:endParaRPr lang="en-US"/>
        </a:p>
      </dgm:t>
    </dgm:pt>
    <dgm:pt modelId="{5FB89996-6BA5-4385-8BF6-8D8311FEBE79}" type="pres">
      <dgm:prSet presAssocID="{BF4A5DC6-769F-4C8F-AD83-4C71354FAD8F}" presName="node" presStyleLbl="node1" presStyleIdx="3" presStyleCnt="6">
        <dgm:presLayoutVars>
          <dgm:bulletEnabled val="1"/>
        </dgm:presLayoutVars>
      </dgm:prSet>
      <dgm:spPr/>
      <dgm:t>
        <a:bodyPr/>
        <a:lstStyle/>
        <a:p>
          <a:endParaRPr lang="en-US"/>
        </a:p>
      </dgm:t>
    </dgm:pt>
    <dgm:pt modelId="{9E38E7CA-FA6B-4AE7-BB62-2FEA8D3A3144}" type="pres">
      <dgm:prSet presAssocID="{F1F4C280-D3A8-445E-B22F-FE1E00B66264}" presName="parTrans" presStyleLbl="bgSibTrans2D1" presStyleIdx="4" presStyleCnt="6"/>
      <dgm:spPr/>
      <dgm:t>
        <a:bodyPr/>
        <a:lstStyle/>
        <a:p>
          <a:endParaRPr lang="en-US"/>
        </a:p>
      </dgm:t>
    </dgm:pt>
    <dgm:pt modelId="{E7284715-5746-45C4-BC99-CA9957D23510}" type="pres">
      <dgm:prSet presAssocID="{9FE96CE9-93B5-4239-A253-E48CED1906F3}" presName="node" presStyleLbl="node1" presStyleIdx="4" presStyleCnt="6">
        <dgm:presLayoutVars>
          <dgm:bulletEnabled val="1"/>
        </dgm:presLayoutVars>
      </dgm:prSet>
      <dgm:spPr/>
      <dgm:t>
        <a:bodyPr/>
        <a:lstStyle/>
        <a:p>
          <a:endParaRPr lang="en-US"/>
        </a:p>
      </dgm:t>
    </dgm:pt>
    <dgm:pt modelId="{D0F46AFB-6655-4A08-84F1-5C5EE7437B11}" type="pres">
      <dgm:prSet presAssocID="{0EE82799-BF80-43A1-928D-0637FBC5F443}" presName="parTrans" presStyleLbl="bgSibTrans2D1" presStyleIdx="5" presStyleCnt="6"/>
      <dgm:spPr/>
      <dgm:t>
        <a:bodyPr/>
        <a:lstStyle/>
        <a:p>
          <a:endParaRPr lang="en-US"/>
        </a:p>
      </dgm:t>
    </dgm:pt>
    <dgm:pt modelId="{4B1BD0D5-12BD-433A-9B42-8F77DCB13DBE}" type="pres">
      <dgm:prSet presAssocID="{F1230CB3-8FA0-4395-8186-FD33BCCE5DF9}" presName="node" presStyleLbl="node1" presStyleIdx="5" presStyleCnt="6">
        <dgm:presLayoutVars>
          <dgm:bulletEnabled val="1"/>
        </dgm:presLayoutVars>
      </dgm:prSet>
      <dgm:spPr/>
      <dgm:t>
        <a:bodyPr/>
        <a:lstStyle/>
        <a:p>
          <a:endParaRPr lang="en-US"/>
        </a:p>
      </dgm:t>
    </dgm:pt>
  </dgm:ptLst>
  <dgm:cxnLst>
    <dgm:cxn modelId="{5EC1044B-6504-45CE-80E3-AEE88C7F7C4C}" srcId="{BA67A96F-31CE-483A-A07D-02CC90643CBF}" destId="{ACAEF34F-B5BA-4796-97D6-2A607CD4AF38}" srcOrd="1" destOrd="0" parTransId="{7D4ECC0E-5B3E-4A36-AA2E-76BB66F02BED}" sibTransId="{174512AE-8279-4C1A-A942-3461A66AADE6}"/>
    <dgm:cxn modelId="{7B8C2A25-3615-499F-8341-E46A08B66CD7}" srcId="{BA67A96F-31CE-483A-A07D-02CC90643CBF}" destId="{0E4FB514-EB65-4ED7-AAF0-4D50697D31E0}" srcOrd="2" destOrd="0" parTransId="{F26C49C5-D3AD-4375-BEED-2CFE89A152E4}" sibTransId="{98436500-FF6D-4A7C-932C-4E8880DA9D54}"/>
    <dgm:cxn modelId="{F990073B-F1BC-4932-B16B-9A03571377F8}" type="presOf" srcId="{BA67A96F-31CE-483A-A07D-02CC90643CBF}" destId="{8701B933-2D9C-45A3-863E-3562D400F521}" srcOrd="0" destOrd="0" presId="urn:microsoft.com/office/officeart/2005/8/layout/radial4"/>
    <dgm:cxn modelId="{39AAB840-53DB-49A2-A418-47F1ED459584}" type="presOf" srcId="{F26C49C5-D3AD-4375-BEED-2CFE89A152E4}" destId="{494D6DC8-C0C1-4C58-8718-D0C582FBE968}" srcOrd="0" destOrd="0" presId="urn:microsoft.com/office/officeart/2005/8/layout/radial4"/>
    <dgm:cxn modelId="{19F34A49-2A28-446F-8766-4BF159369F2D}" type="presOf" srcId="{F1230CB3-8FA0-4395-8186-FD33BCCE5DF9}" destId="{4B1BD0D5-12BD-433A-9B42-8F77DCB13DBE}" srcOrd="0" destOrd="0" presId="urn:microsoft.com/office/officeart/2005/8/layout/radial4"/>
    <dgm:cxn modelId="{CBFBC422-DE46-4FA4-B7D3-788C33A7F371}" srcId="{BA67A96F-31CE-483A-A07D-02CC90643CBF}" destId="{F1230CB3-8FA0-4395-8186-FD33BCCE5DF9}" srcOrd="5" destOrd="0" parTransId="{0EE82799-BF80-43A1-928D-0637FBC5F443}" sibTransId="{76E1991F-6B39-46D9-B5CE-E82639CB2EC1}"/>
    <dgm:cxn modelId="{DBE3D323-773D-4717-8AA3-61A3563DA626}" type="presOf" srcId="{90D4766F-C3E8-4BA5-B27F-633FF02C738B}" destId="{B3E6802A-49CE-4EBD-BBAE-71A8941366DB}" srcOrd="0" destOrd="0" presId="urn:microsoft.com/office/officeart/2005/8/layout/radial4"/>
    <dgm:cxn modelId="{A4AA5AE2-24B6-45BF-9554-BDE4158DA8CB}" srcId="{BA67A96F-31CE-483A-A07D-02CC90643CBF}" destId="{8FDD3902-D604-46A6-93BE-B69A94CF9581}" srcOrd="0" destOrd="0" parTransId="{21E4A8D6-7B18-4C26-90F3-9EA44C3DE4B7}" sibTransId="{BFBAC17C-BA88-48B1-A3BD-88ABDC936B72}"/>
    <dgm:cxn modelId="{EFAC96D0-183F-44B8-A759-521C21D1F845}" type="presOf" srcId="{ACAEF34F-B5BA-4796-97D6-2A607CD4AF38}" destId="{94925545-78BA-4562-8195-6F568C4E2DE1}" srcOrd="0" destOrd="0" presId="urn:microsoft.com/office/officeart/2005/8/layout/radial4"/>
    <dgm:cxn modelId="{DD6C337D-58FD-4A63-802F-FD83BFCAA1BE}" type="presOf" srcId="{7D4ECC0E-5B3E-4A36-AA2E-76BB66F02BED}" destId="{9AD57F03-38A1-46A4-8F79-3B09357CD7D1}" srcOrd="0" destOrd="0" presId="urn:microsoft.com/office/officeart/2005/8/layout/radial4"/>
    <dgm:cxn modelId="{9E962AFD-0898-40AA-BA0F-1745A18CF550}" type="presOf" srcId="{0E4FB514-EB65-4ED7-AAF0-4D50697D31E0}" destId="{AEEF932B-9E74-4CCE-B140-A21072C8DAEE}" srcOrd="0" destOrd="0" presId="urn:microsoft.com/office/officeart/2005/8/layout/radial4"/>
    <dgm:cxn modelId="{63A6FC37-652A-4FC2-B60A-B2157DF175FF}" srcId="{D8C5E59D-3892-47C1-AB7B-421836B7EE4A}" destId="{BA67A96F-31CE-483A-A07D-02CC90643CBF}" srcOrd="0" destOrd="0" parTransId="{05BBA4CF-43FD-4F03-A24A-CF4B9E4318F6}" sibTransId="{AE7FE3BD-85A2-43ED-B6AD-0919A1A14765}"/>
    <dgm:cxn modelId="{47EC9FB7-7361-4E91-B368-72D49D19BC56}" srcId="{BA67A96F-31CE-483A-A07D-02CC90643CBF}" destId="{BF4A5DC6-769F-4C8F-AD83-4C71354FAD8F}" srcOrd="3" destOrd="0" parTransId="{90D4766F-C3E8-4BA5-B27F-633FF02C738B}" sibTransId="{75C1814C-C16E-4301-B225-679D775857B3}"/>
    <dgm:cxn modelId="{341ADE61-A4DC-4AFB-903C-CB5E01E5CAF8}" type="presOf" srcId="{BF4A5DC6-769F-4C8F-AD83-4C71354FAD8F}" destId="{5FB89996-6BA5-4385-8BF6-8D8311FEBE79}" srcOrd="0" destOrd="0" presId="urn:microsoft.com/office/officeart/2005/8/layout/radial4"/>
    <dgm:cxn modelId="{1366E9EF-C852-4A13-8F82-2C4612424227}" type="presOf" srcId="{21E4A8D6-7B18-4C26-90F3-9EA44C3DE4B7}" destId="{04639E77-C741-497E-88BD-E775F74FA37F}" srcOrd="0" destOrd="0" presId="urn:microsoft.com/office/officeart/2005/8/layout/radial4"/>
    <dgm:cxn modelId="{6EB33F6E-5A72-4DAA-A23E-07D51C5001EB}" type="presOf" srcId="{9FE96CE9-93B5-4239-A253-E48CED1906F3}" destId="{E7284715-5746-45C4-BC99-CA9957D23510}" srcOrd="0" destOrd="0" presId="urn:microsoft.com/office/officeart/2005/8/layout/radial4"/>
    <dgm:cxn modelId="{1727A65E-619E-4A82-A2EB-B79F46CFA6FF}" type="presOf" srcId="{8FDD3902-D604-46A6-93BE-B69A94CF9581}" destId="{30F3D4BC-278A-4F64-89A6-9625613BAEF5}" srcOrd="0" destOrd="0" presId="urn:microsoft.com/office/officeart/2005/8/layout/radial4"/>
    <dgm:cxn modelId="{D365B2AC-C60A-42E7-B1A0-287A588C1CB4}" type="presOf" srcId="{F1F4C280-D3A8-445E-B22F-FE1E00B66264}" destId="{9E38E7CA-FA6B-4AE7-BB62-2FEA8D3A3144}" srcOrd="0" destOrd="0" presId="urn:microsoft.com/office/officeart/2005/8/layout/radial4"/>
    <dgm:cxn modelId="{6F72F60F-4D41-4690-A399-2AB8609C0EE3}" srcId="{BA67A96F-31CE-483A-A07D-02CC90643CBF}" destId="{9FE96CE9-93B5-4239-A253-E48CED1906F3}" srcOrd="4" destOrd="0" parTransId="{F1F4C280-D3A8-445E-B22F-FE1E00B66264}" sibTransId="{6B05672C-E8F9-4753-81BF-766B1A8AB4F9}"/>
    <dgm:cxn modelId="{9738529A-1610-46C0-B8A7-43E6B82FA324}" type="presOf" srcId="{0EE82799-BF80-43A1-928D-0637FBC5F443}" destId="{D0F46AFB-6655-4A08-84F1-5C5EE7437B11}" srcOrd="0" destOrd="0" presId="urn:microsoft.com/office/officeart/2005/8/layout/radial4"/>
    <dgm:cxn modelId="{B0C1B5B1-F4B0-40F6-821F-59C806FB1ADC}" type="presOf" srcId="{D8C5E59D-3892-47C1-AB7B-421836B7EE4A}" destId="{689FF6AE-2E7E-436A-B831-9D66D2CAA99D}" srcOrd="0" destOrd="0" presId="urn:microsoft.com/office/officeart/2005/8/layout/radial4"/>
    <dgm:cxn modelId="{84BBE6E8-DBA5-48AE-923F-B23D8B126A8A}" type="presParOf" srcId="{689FF6AE-2E7E-436A-B831-9D66D2CAA99D}" destId="{8701B933-2D9C-45A3-863E-3562D400F521}" srcOrd="0" destOrd="0" presId="urn:microsoft.com/office/officeart/2005/8/layout/radial4"/>
    <dgm:cxn modelId="{A04B1289-1F57-4555-8046-5D1B75E03A30}" type="presParOf" srcId="{689FF6AE-2E7E-436A-B831-9D66D2CAA99D}" destId="{04639E77-C741-497E-88BD-E775F74FA37F}" srcOrd="1" destOrd="0" presId="urn:microsoft.com/office/officeart/2005/8/layout/radial4"/>
    <dgm:cxn modelId="{8D98E2BE-5399-45A5-ABC8-0ECD7A02F1E7}" type="presParOf" srcId="{689FF6AE-2E7E-436A-B831-9D66D2CAA99D}" destId="{30F3D4BC-278A-4F64-89A6-9625613BAEF5}" srcOrd="2" destOrd="0" presId="urn:microsoft.com/office/officeart/2005/8/layout/radial4"/>
    <dgm:cxn modelId="{F79EB5EC-B73E-422A-AC25-03C2F51F6DC0}" type="presParOf" srcId="{689FF6AE-2E7E-436A-B831-9D66D2CAA99D}" destId="{9AD57F03-38A1-46A4-8F79-3B09357CD7D1}" srcOrd="3" destOrd="0" presId="urn:microsoft.com/office/officeart/2005/8/layout/radial4"/>
    <dgm:cxn modelId="{E7BBCD30-A28A-4CBB-B2E9-7E6CB6D98063}" type="presParOf" srcId="{689FF6AE-2E7E-436A-B831-9D66D2CAA99D}" destId="{94925545-78BA-4562-8195-6F568C4E2DE1}" srcOrd="4" destOrd="0" presId="urn:microsoft.com/office/officeart/2005/8/layout/radial4"/>
    <dgm:cxn modelId="{C3897D68-940F-4A41-87CB-AE7EA20ECC07}" type="presParOf" srcId="{689FF6AE-2E7E-436A-B831-9D66D2CAA99D}" destId="{494D6DC8-C0C1-4C58-8718-D0C582FBE968}" srcOrd="5" destOrd="0" presId="urn:microsoft.com/office/officeart/2005/8/layout/radial4"/>
    <dgm:cxn modelId="{89866F30-888E-42D4-B94A-AA0E2E982373}" type="presParOf" srcId="{689FF6AE-2E7E-436A-B831-9D66D2CAA99D}" destId="{AEEF932B-9E74-4CCE-B140-A21072C8DAEE}" srcOrd="6" destOrd="0" presId="urn:microsoft.com/office/officeart/2005/8/layout/radial4"/>
    <dgm:cxn modelId="{34439E8F-AE58-4FC6-AAFB-78EA4502A569}" type="presParOf" srcId="{689FF6AE-2E7E-436A-B831-9D66D2CAA99D}" destId="{B3E6802A-49CE-4EBD-BBAE-71A8941366DB}" srcOrd="7" destOrd="0" presId="urn:microsoft.com/office/officeart/2005/8/layout/radial4"/>
    <dgm:cxn modelId="{E8B83E68-E89B-4B90-A163-EB3992CC1207}" type="presParOf" srcId="{689FF6AE-2E7E-436A-B831-9D66D2CAA99D}" destId="{5FB89996-6BA5-4385-8BF6-8D8311FEBE79}" srcOrd="8" destOrd="0" presId="urn:microsoft.com/office/officeart/2005/8/layout/radial4"/>
    <dgm:cxn modelId="{915F6562-D537-4D7B-95CA-677CC1DAFE01}" type="presParOf" srcId="{689FF6AE-2E7E-436A-B831-9D66D2CAA99D}" destId="{9E38E7CA-FA6B-4AE7-BB62-2FEA8D3A3144}" srcOrd="9" destOrd="0" presId="urn:microsoft.com/office/officeart/2005/8/layout/radial4"/>
    <dgm:cxn modelId="{A8FA9539-FA46-4F20-97A8-3909B3EE9779}" type="presParOf" srcId="{689FF6AE-2E7E-436A-B831-9D66D2CAA99D}" destId="{E7284715-5746-45C4-BC99-CA9957D23510}" srcOrd="10" destOrd="0" presId="urn:microsoft.com/office/officeart/2005/8/layout/radial4"/>
    <dgm:cxn modelId="{52301B93-0381-4D7C-89EB-FDBA16A80EBD}" type="presParOf" srcId="{689FF6AE-2E7E-436A-B831-9D66D2CAA99D}" destId="{D0F46AFB-6655-4A08-84F1-5C5EE7437B11}" srcOrd="11" destOrd="0" presId="urn:microsoft.com/office/officeart/2005/8/layout/radial4"/>
    <dgm:cxn modelId="{BD6293F7-E454-4B81-BA8F-5462A28DBECF}" type="presParOf" srcId="{689FF6AE-2E7E-436A-B831-9D66D2CAA99D}" destId="{4B1BD0D5-12BD-433A-9B42-8F77DCB13DBE}"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4370" cy="350671"/>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sz="quarter" idx="1"/>
          </p:nvPr>
        </p:nvSpPr>
        <p:spPr>
          <a:xfrm>
            <a:off x="5272599" y="0"/>
            <a:ext cx="4034370" cy="350671"/>
          </a:xfrm>
          <a:prstGeom prst="rect">
            <a:avLst/>
          </a:prstGeom>
        </p:spPr>
        <p:txBody>
          <a:bodyPr vert="horz" lIns="93324" tIns="46662" rIns="93324" bIns="46662" rtlCol="0"/>
          <a:lstStyle>
            <a:lvl1pPr algn="r">
              <a:defRPr sz="1200"/>
            </a:lvl1pPr>
          </a:lstStyle>
          <a:p>
            <a:pPr>
              <a:defRPr/>
            </a:pPr>
            <a:fld id="{FBA0C079-1516-4A31-8EB8-17DE4A599467}" type="datetimeFigureOut">
              <a:rPr lang="en-US"/>
              <a:pPr>
                <a:defRPr/>
              </a:pPr>
              <a:t>1/14/2015</a:t>
            </a:fld>
            <a:endParaRPr lang="en-US"/>
          </a:p>
        </p:txBody>
      </p:sp>
      <p:sp>
        <p:nvSpPr>
          <p:cNvPr id="4" name="Footer Placeholder 3"/>
          <p:cNvSpPr>
            <a:spLocks noGrp="1"/>
          </p:cNvSpPr>
          <p:nvPr>
            <p:ph type="ftr" sz="quarter" idx="2"/>
          </p:nvPr>
        </p:nvSpPr>
        <p:spPr>
          <a:xfrm>
            <a:off x="1" y="6671220"/>
            <a:ext cx="4034370" cy="350671"/>
          </a:xfrm>
          <a:prstGeom prst="rect">
            <a:avLst/>
          </a:prstGeom>
        </p:spPr>
        <p:txBody>
          <a:bodyPr vert="horz" lIns="93324" tIns="46662" rIns="93324" bIns="46662"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272599" y="6671220"/>
            <a:ext cx="4034370" cy="350671"/>
          </a:xfrm>
          <a:prstGeom prst="rect">
            <a:avLst/>
          </a:prstGeom>
        </p:spPr>
        <p:txBody>
          <a:bodyPr vert="horz" lIns="93324" tIns="46662" rIns="93324" bIns="46662" rtlCol="0" anchor="b"/>
          <a:lstStyle>
            <a:lvl1pPr algn="r">
              <a:defRPr sz="1200"/>
            </a:lvl1pPr>
          </a:lstStyle>
          <a:p>
            <a:pPr>
              <a:defRPr/>
            </a:pPr>
            <a:fld id="{DA0BBD6D-85DA-4730-AC23-DBBA944CFB92}" type="slidenum">
              <a:rPr lang="en-US"/>
              <a:pPr>
                <a:defRPr/>
              </a:pPr>
              <a:t>‹#›</a:t>
            </a:fld>
            <a:endParaRPr lang="en-US"/>
          </a:p>
        </p:txBody>
      </p:sp>
    </p:spTree>
    <p:extLst>
      <p:ext uri="{BB962C8B-B14F-4D97-AF65-F5344CB8AC3E}">
        <p14:creationId xmlns:p14="http://schemas.microsoft.com/office/powerpoint/2010/main" val="1021726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4370" cy="350671"/>
          </a:xfrm>
          <a:prstGeom prst="rect">
            <a:avLst/>
          </a:prstGeom>
        </p:spPr>
        <p:txBody>
          <a:bodyPr vert="horz" lIns="93324" tIns="46662" rIns="93324" bIns="46662"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272599" y="0"/>
            <a:ext cx="4034370" cy="350671"/>
          </a:xfrm>
          <a:prstGeom prst="rect">
            <a:avLst/>
          </a:prstGeom>
        </p:spPr>
        <p:txBody>
          <a:bodyPr vert="horz" lIns="93324" tIns="46662" rIns="93324" bIns="46662" rtlCol="0"/>
          <a:lstStyle>
            <a:lvl1pPr algn="r" fontAlgn="auto">
              <a:spcBef>
                <a:spcPts val="0"/>
              </a:spcBef>
              <a:spcAft>
                <a:spcPts val="0"/>
              </a:spcAft>
              <a:defRPr sz="1200">
                <a:latin typeface="+mn-lt"/>
              </a:defRPr>
            </a:lvl1pPr>
          </a:lstStyle>
          <a:p>
            <a:pPr>
              <a:defRPr/>
            </a:pPr>
            <a:fld id="{C5BDA6FF-A66D-4BAD-83AD-6BE6517BA5A6}" type="datetimeFigureOut">
              <a:rPr lang="en-US"/>
              <a:pPr>
                <a:defRPr/>
              </a:pPr>
              <a:t>1/14/2015</a:t>
            </a:fld>
            <a:endParaRPr lang="en-US"/>
          </a:p>
        </p:txBody>
      </p:sp>
      <p:sp>
        <p:nvSpPr>
          <p:cNvPr id="4" name="Slide Image Placeholder 3"/>
          <p:cNvSpPr>
            <a:spLocks noGrp="1" noRot="1" noChangeAspect="1"/>
          </p:cNvSpPr>
          <p:nvPr>
            <p:ph type="sldImg" idx="2"/>
          </p:nvPr>
        </p:nvSpPr>
        <p:spPr>
          <a:xfrm>
            <a:off x="2898775" y="527050"/>
            <a:ext cx="3511550" cy="2633663"/>
          </a:xfrm>
          <a:prstGeom prst="rect">
            <a:avLst/>
          </a:prstGeom>
          <a:noFill/>
          <a:ln w="12700">
            <a:solidFill>
              <a:prstClr val="black"/>
            </a:solidFill>
          </a:ln>
        </p:spPr>
        <p:txBody>
          <a:bodyPr vert="horz" lIns="93324" tIns="46662" rIns="93324" bIns="46662" rtlCol="0" anchor="ctr"/>
          <a:lstStyle/>
          <a:p>
            <a:pPr lvl="0"/>
            <a:endParaRPr lang="en-US" noProof="0" smtClean="0"/>
          </a:p>
        </p:txBody>
      </p:sp>
      <p:sp>
        <p:nvSpPr>
          <p:cNvPr id="5" name="Notes Placeholder 4"/>
          <p:cNvSpPr>
            <a:spLocks noGrp="1"/>
          </p:cNvSpPr>
          <p:nvPr>
            <p:ph type="body" sz="quarter" idx="3"/>
          </p:nvPr>
        </p:nvSpPr>
        <p:spPr>
          <a:xfrm>
            <a:off x="931339" y="3336216"/>
            <a:ext cx="7446428" cy="3159669"/>
          </a:xfrm>
          <a:prstGeom prst="rect">
            <a:avLst/>
          </a:prstGeom>
        </p:spPr>
        <p:txBody>
          <a:bodyPr vert="horz" lIns="93324" tIns="46662" rIns="93324"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6671220"/>
            <a:ext cx="4034370" cy="350671"/>
          </a:xfrm>
          <a:prstGeom prst="rect">
            <a:avLst/>
          </a:prstGeom>
        </p:spPr>
        <p:txBody>
          <a:bodyPr vert="horz" lIns="93324" tIns="46662" rIns="93324" bIns="46662"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272599" y="6671220"/>
            <a:ext cx="4034370" cy="350671"/>
          </a:xfrm>
          <a:prstGeom prst="rect">
            <a:avLst/>
          </a:prstGeom>
        </p:spPr>
        <p:txBody>
          <a:bodyPr vert="horz" lIns="93324" tIns="46662" rIns="93324" bIns="46662" rtlCol="0" anchor="b"/>
          <a:lstStyle>
            <a:lvl1pPr algn="r" fontAlgn="auto">
              <a:spcBef>
                <a:spcPts val="0"/>
              </a:spcBef>
              <a:spcAft>
                <a:spcPts val="0"/>
              </a:spcAft>
              <a:defRPr sz="1200">
                <a:latin typeface="+mn-lt"/>
              </a:defRPr>
            </a:lvl1pPr>
          </a:lstStyle>
          <a:p>
            <a:pPr>
              <a:defRPr/>
            </a:pPr>
            <a:fld id="{963581E7-386B-43D8-8D4C-43EA079C204C}" type="slidenum">
              <a:rPr lang="en-US"/>
              <a:pPr>
                <a:defRPr/>
              </a:pPr>
              <a:t>‹#›</a:t>
            </a:fld>
            <a:endParaRPr lang="en-US"/>
          </a:p>
        </p:txBody>
      </p:sp>
    </p:spTree>
    <p:extLst>
      <p:ext uri="{BB962C8B-B14F-4D97-AF65-F5344CB8AC3E}">
        <p14:creationId xmlns:p14="http://schemas.microsoft.com/office/powerpoint/2010/main" val="37649375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3581E7-386B-43D8-8D4C-43EA079C204C}" type="slidenum">
              <a:rPr lang="en-US" smtClean="0"/>
              <a:pPr>
                <a:defRPr/>
              </a:pPr>
              <a:t>1</a:t>
            </a:fld>
            <a:endParaRPr lang="en-US"/>
          </a:p>
        </p:txBody>
      </p:sp>
    </p:spTree>
    <p:extLst>
      <p:ext uri="{BB962C8B-B14F-4D97-AF65-F5344CB8AC3E}">
        <p14:creationId xmlns:p14="http://schemas.microsoft.com/office/powerpoint/2010/main" val="3092555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3581E7-386B-43D8-8D4C-43EA079C204C}" type="slidenum">
              <a:rPr lang="en-US" smtClean="0"/>
              <a:pPr>
                <a:defRPr/>
              </a:pPr>
              <a:t>10</a:t>
            </a:fld>
            <a:endParaRPr lang="en-US"/>
          </a:p>
        </p:txBody>
      </p:sp>
    </p:spTree>
    <p:extLst>
      <p:ext uri="{BB962C8B-B14F-4D97-AF65-F5344CB8AC3E}">
        <p14:creationId xmlns:p14="http://schemas.microsoft.com/office/powerpoint/2010/main" val="3290931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Mbuti</a:t>
            </a:r>
            <a:r>
              <a:rPr lang="en-US" dirty="0" smtClean="0"/>
              <a:t> of the Democratic Republic of the Congo in central Africa retain the elements of a traditional economy.  They are hunters-gatherers, and the roles of the group members are set by custom and tradition.</a:t>
            </a:r>
            <a:endParaRPr lang="en-US" dirty="0"/>
          </a:p>
        </p:txBody>
      </p:sp>
      <p:sp>
        <p:nvSpPr>
          <p:cNvPr id="4" name="Slide Number Placeholder 3"/>
          <p:cNvSpPr>
            <a:spLocks noGrp="1"/>
          </p:cNvSpPr>
          <p:nvPr>
            <p:ph type="sldNum" sz="quarter" idx="10"/>
          </p:nvPr>
        </p:nvSpPr>
        <p:spPr/>
        <p:txBody>
          <a:bodyPr/>
          <a:lstStyle/>
          <a:p>
            <a:pPr>
              <a:defRPr/>
            </a:pPr>
            <a:fld id="{963581E7-386B-43D8-8D4C-43EA079C204C}" type="slidenum">
              <a:rPr lang="en-US" smtClean="0"/>
              <a:pPr>
                <a:defRPr/>
              </a:pPr>
              <a:t>11</a:t>
            </a:fld>
            <a:endParaRPr lang="en-US"/>
          </a:p>
        </p:txBody>
      </p:sp>
    </p:spTree>
    <p:extLst>
      <p:ext uri="{BB962C8B-B14F-4D97-AF65-F5344CB8AC3E}">
        <p14:creationId xmlns:p14="http://schemas.microsoft.com/office/powerpoint/2010/main" val="203482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DISPLAYING THE ANSWERS…make sure you give students a chance to guess</a:t>
            </a:r>
            <a:endParaRPr lang="en-US" dirty="0"/>
          </a:p>
        </p:txBody>
      </p:sp>
      <p:sp>
        <p:nvSpPr>
          <p:cNvPr id="4" name="Slide Number Placeholder 3"/>
          <p:cNvSpPr>
            <a:spLocks noGrp="1"/>
          </p:cNvSpPr>
          <p:nvPr>
            <p:ph type="sldNum" sz="quarter" idx="10"/>
          </p:nvPr>
        </p:nvSpPr>
        <p:spPr/>
        <p:txBody>
          <a:bodyPr/>
          <a:lstStyle/>
          <a:p>
            <a:pPr>
              <a:defRPr/>
            </a:pPr>
            <a:fld id="{963581E7-386B-43D8-8D4C-43EA079C204C}" type="slidenum">
              <a:rPr lang="en-US" smtClean="0"/>
              <a:pPr>
                <a:defRPr/>
              </a:pPr>
              <a:t>12</a:t>
            </a:fld>
            <a:endParaRPr lang="en-US"/>
          </a:p>
        </p:txBody>
      </p:sp>
    </p:spTree>
    <p:extLst>
      <p:ext uri="{BB962C8B-B14F-4D97-AF65-F5344CB8AC3E}">
        <p14:creationId xmlns:p14="http://schemas.microsoft.com/office/powerpoint/2010/main" val="518963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book does not give any advantages…but can you think</a:t>
            </a:r>
            <a:r>
              <a:rPr lang="en-US" baseline="0" dirty="0" smtClean="0"/>
              <a:t> of any?</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Will see what they can think of…I’ve got nothing off the top of my head today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963581E7-386B-43D8-8D4C-43EA079C204C}" type="slidenum">
              <a:rPr lang="en-US" smtClean="0"/>
              <a:pPr>
                <a:defRPr/>
              </a:pPr>
              <a:t>13</a:t>
            </a:fld>
            <a:endParaRPr lang="en-US"/>
          </a:p>
        </p:txBody>
      </p:sp>
    </p:spTree>
    <p:extLst>
      <p:ext uri="{BB962C8B-B14F-4D97-AF65-F5344CB8AC3E}">
        <p14:creationId xmlns:p14="http://schemas.microsoft.com/office/powerpoint/2010/main" val="3772495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indent="-342900">
              <a:lnSpc>
                <a:spcPct val="90000"/>
              </a:lnSpc>
              <a:spcBef>
                <a:spcPct val="20000"/>
              </a:spcBef>
              <a:buClr>
                <a:schemeClr val="accent1"/>
              </a:buClr>
              <a:buSzPct val="70000"/>
              <a:buFont typeface="Wingdings 2" pitchFamily="1" charset="2"/>
              <a:buChar char=""/>
              <a:defRPr/>
            </a:pPr>
            <a:r>
              <a:rPr lang="en-US" sz="2800" b="1" dirty="0" smtClean="0">
                <a:solidFill>
                  <a:schemeClr val="tx2"/>
                </a:solidFill>
                <a:latin typeface="+mn-lt"/>
              </a:rPr>
              <a:t>Strong command</a:t>
            </a:r>
          </a:p>
          <a:p>
            <a:pPr marL="742950" lvl="1" indent="-285750">
              <a:lnSpc>
                <a:spcPct val="90000"/>
              </a:lnSpc>
              <a:spcBef>
                <a:spcPct val="20000"/>
              </a:spcBef>
              <a:buClr>
                <a:schemeClr val="accent1"/>
              </a:buClr>
              <a:buSzPct val="70000"/>
              <a:buFont typeface="Wingdings 2" pitchFamily="1" charset="2"/>
              <a:buChar char=""/>
              <a:defRPr/>
            </a:pPr>
            <a:r>
              <a:rPr lang="en-US" sz="2400" dirty="0" smtClean="0">
                <a:solidFill>
                  <a:schemeClr val="tx2"/>
                </a:solidFill>
                <a:latin typeface="+mn-lt"/>
              </a:rPr>
              <a:t>State makes all economic decisions and controls all resources for the common good</a:t>
            </a:r>
          </a:p>
          <a:p>
            <a:pPr marL="742950" lvl="1" indent="-285750">
              <a:lnSpc>
                <a:spcPct val="90000"/>
              </a:lnSpc>
              <a:spcBef>
                <a:spcPct val="20000"/>
              </a:spcBef>
              <a:buClr>
                <a:schemeClr val="accent1"/>
              </a:buClr>
              <a:buSzPct val="70000"/>
              <a:buFont typeface="Wingdings 2" pitchFamily="1" charset="2"/>
              <a:buChar char=""/>
              <a:defRPr/>
            </a:pPr>
            <a:r>
              <a:rPr lang="en-US" sz="2400" dirty="0" smtClean="0">
                <a:solidFill>
                  <a:schemeClr val="tx2"/>
                </a:solidFill>
                <a:latin typeface="+mn-lt"/>
              </a:rPr>
              <a:t>Countries: China, Cuba, Many Latin American countries</a:t>
            </a:r>
          </a:p>
          <a:p>
            <a:pPr marL="342900" indent="-342900">
              <a:lnSpc>
                <a:spcPct val="90000"/>
              </a:lnSpc>
              <a:spcBef>
                <a:spcPct val="20000"/>
              </a:spcBef>
              <a:buClr>
                <a:schemeClr val="accent1"/>
              </a:buClr>
              <a:buSzPct val="70000"/>
              <a:buFont typeface="Wingdings 2" pitchFamily="1" charset="2"/>
              <a:buChar char=""/>
              <a:defRPr/>
            </a:pPr>
            <a:endParaRPr lang="en-US" sz="2400" dirty="0" smtClean="0">
              <a:solidFill>
                <a:schemeClr val="tx2"/>
              </a:solidFill>
              <a:latin typeface="+mn-lt"/>
            </a:endParaRPr>
          </a:p>
          <a:p>
            <a:pPr marL="342900" indent="-342900">
              <a:lnSpc>
                <a:spcPct val="90000"/>
              </a:lnSpc>
              <a:spcBef>
                <a:spcPct val="20000"/>
              </a:spcBef>
              <a:buClr>
                <a:schemeClr val="accent1"/>
              </a:buClr>
              <a:buSzPct val="70000"/>
              <a:buFont typeface="Wingdings 2" pitchFamily="1" charset="2"/>
              <a:buChar char=""/>
              <a:defRPr/>
            </a:pPr>
            <a:r>
              <a:rPr lang="en-US" sz="2800" b="1" dirty="0" smtClean="0">
                <a:solidFill>
                  <a:schemeClr val="tx2"/>
                </a:solidFill>
                <a:latin typeface="+mn-lt"/>
              </a:rPr>
              <a:t>Moderate command</a:t>
            </a:r>
          </a:p>
          <a:p>
            <a:pPr marL="742950" lvl="1" indent="-285750">
              <a:lnSpc>
                <a:spcPct val="90000"/>
              </a:lnSpc>
              <a:spcBef>
                <a:spcPct val="20000"/>
              </a:spcBef>
              <a:buClr>
                <a:schemeClr val="accent1"/>
              </a:buClr>
              <a:buSzPct val="70000"/>
              <a:buFont typeface="Wingdings 2" pitchFamily="1" charset="2"/>
              <a:buChar char=""/>
              <a:defRPr/>
            </a:pPr>
            <a:r>
              <a:rPr lang="en-US" sz="2400" dirty="0" smtClean="0">
                <a:solidFill>
                  <a:schemeClr val="tx2"/>
                </a:solidFill>
                <a:latin typeface="+mn-lt"/>
              </a:rPr>
              <a:t>The state owns major resources, while some businesses are privately owned</a:t>
            </a:r>
          </a:p>
          <a:p>
            <a:pPr marL="742950" lvl="1" indent="-285750">
              <a:lnSpc>
                <a:spcPct val="90000"/>
              </a:lnSpc>
              <a:spcBef>
                <a:spcPct val="20000"/>
              </a:spcBef>
              <a:buClr>
                <a:schemeClr val="accent1"/>
              </a:buClr>
              <a:buSzPct val="70000"/>
              <a:buFont typeface="Wingdings 2" pitchFamily="1" charset="2"/>
              <a:buChar char=""/>
              <a:defRPr/>
            </a:pPr>
            <a:r>
              <a:rPr lang="en-US" sz="2400" dirty="0" smtClean="0">
                <a:solidFill>
                  <a:schemeClr val="tx2"/>
                </a:solidFill>
                <a:latin typeface="+mn-lt"/>
              </a:rPr>
              <a:t>Countries: France, Sweden</a:t>
            </a:r>
          </a:p>
          <a:p>
            <a:endParaRPr lang="en-US" dirty="0"/>
          </a:p>
        </p:txBody>
      </p:sp>
      <p:sp>
        <p:nvSpPr>
          <p:cNvPr id="4" name="Slide Number Placeholder 3"/>
          <p:cNvSpPr>
            <a:spLocks noGrp="1"/>
          </p:cNvSpPr>
          <p:nvPr>
            <p:ph type="sldNum" sz="quarter" idx="10"/>
          </p:nvPr>
        </p:nvSpPr>
        <p:spPr/>
        <p:txBody>
          <a:bodyPr/>
          <a:lstStyle/>
          <a:p>
            <a:pPr>
              <a:defRPr/>
            </a:pPr>
            <a:fld id="{963581E7-386B-43D8-8D4C-43EA079C204C}" type="slidenum">
              <a:rPr lang="en-US" smtClean="0"/>
              <a:pPr>
                <a:defRPr/>
              </a:pPr>
              <a:t>14</a:t>
            </a:fld>
            <a:endParaRPr lang="en-US"/>
          </a:p>
        </p:txBody>
      </p:sp>
    </p:spTree>
    <p:extLst>
      <p:ext uri="{BB962C8B-B14F-4D97-AF65-F5344CB8AC3E}">
        <p14:creationId xmlns:p14="http://schemas.microsoft.com/office/powerpoint/2010/main" val="2664722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3581E7-386B-43D8-8D4C-43EA079C204C}" type="slidenum">
              <a:rPr lang="en-US" smtClean="0"/>
              <a:pPr>
                <a:defRPr/>
              </a:pPr>
              <a:t>15</a:t>
            </a:fld>
            <a:endParaRPr lang="en-US"/>
          </a:p>
        </p:txBody>
      </p:sp>
    </p:spTree>
    <p:extLst>
      <p:ext uri="{BB962C8B-B14F-4D97-AF65-F5344CB8AC3E}">
        <p14:creationId xmlns:p14="http://schemas.microsoft.com/office/powerpoint/2010/main" val="2848425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63581E7-386B-43D8-8D4C-43EA079C204C}" type="slidenum">
              <a:rPr lang="en-US" smtClean="0"/>
              <a:pPr>
                <a:defRPr/>
              </a:pPr>
              <a:t>16</a:t>
            </a:fld>
            <a:endParaRPr lang="en-US"/>
          </a:p>
        </p:txBody>
      </p:sp>
    </p:spTree>
    <p:extLst>
      <p:ext uri="{BB962C8B-B14F-4D97-AF65-F5344CB8AC3E}">
        <p14:creationId xmlns:p14="http://schemas.microsoft.com/office/powerpoint/2010/main" val="1209849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63581E7-386B-43D8-8D4C-43EA079C204C}" type="slidenum">
              <a:rPr lang="en-US" smtClean="0"/>
              <a:pPr>
                <a:defRPr/>
              </a:pPr>
              <a:t>17</a:t>
            </a:fld>
            <a:endParaRPr lang="en-US"/>
          </a:p>
        </p:txBody>
      </p:sp>
    </p:spTree>
    <p:extLst>
      <p:ext uri="{BB962C8B-B14F-4D97-AF65-F5344CB8AC3E}">
        <p14:creationId xmlns:p14="http://schemas.microsoft.com/office/powerpoint/2010/main" val="1948235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 – Based</a:t>
            </a:r>
            <a:r>
              <a:rPr lang="en-US" baseline="0" dirty="0" smtClean="0"/>
              <a:t> on Customs/Beliefs</a:t>
            </a:r>
          </a:p>
          <a:p>
            <a:r>
              <a:rPr lang="en-US" baseline="0" dirty="0" smtClean="0"/>
              <a:t>Command – Government</a:t>
            </a:r>
          </a:p>
          <a:p>
            <a:r>
              <a:rPr lang="en-US" baseline="0" dirty="0" smtClean="0"/>
              <a:t>Market – Private Individuals</a:t>
            </a:r>
          </a:p>
          <a:p>
            <a:r>
              <a:rPr lang="en-US" baseline="0" dirty="0" smtClean="0"/>
              <a:t>Mixed – Both Individuals &amp; Government</a:t>
            </a:r>
            <a:endParaRPr lang="en-US" dirty="0"/>
          </a:p>
        </p:txBody>
      </p:sp>
      <p:sp>
        <p:nvSpPr>
          <p:cNvPr id="4" name="Slide Number Placeholder 3"/>
          <p:cNvSpPr>
            <a:spLocks noGrp="1"/>
          </p:cNvSpPr>
          <p:nvPr>
            <p:ph type="sldNum" sz="quarter" idx="10"/>
          </p:nvPr>
        </p:nvSpPr>
        <p:spPr/>
        <p:txBody>
          <a:bodyPr/>
          <a:lstStyle/>
          <a:p>
            <a:fld id="{5A3549E8-7086-49CD-8BB0-94669AF3EBA5}" type="slidenum">
              <a:rPr lang="en-US" smtClean="0"/>
              <a:pPr/>
              <a:t>18</a:t>
            </a:fld>
            <a:endParaRPr lang="en-US"/>
          </a:p>
        </p:txBody>
      </p:sp>
    </p:spTree>
    <p:extLst>
      <p:ext uri="{BB962C8B-B14F-4D97-AF65-F5344CB8AC3E}">
        <p14:creationId xmlns:p14="http://schemas.microsoft.com/office/powerpoint/2010/main" val="752474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LEAD WITH:</a:t>
            </a:r>
          </a:p>
          <a:p>
            <a:endParaRPr lang="en-US" dirty="0" smtClean="0"/>
          </a:p>
          <a:p>
            <a:r>
              <a:rPr lang="en-US" dirty="0" smtClean="0"/>
              <a:t>In Adam</a:t>
            </a:r>
            <a:r>
              <a:rPr lang="en-US" baseline="0" dirty="0" smtClean="0"/>
              <a:t> Smith’s 1776 book, </a:t>
            </a:r>
            <a:r>
              <a:rPr lang="en-US" i="1" baseline="0" dirty="0" smtClean="0"/>
              <a:t>Tan Inquiry into the Nature &amp; Causes of the Wealth of Nations</a:t>
            </a:r>
            <a:r>
              <a:rPr lang="en-US" i="0" baseline="0" dirty="0" smtClean="0"/>
              <a:t>, he </a:t>
            </a:r>
            <a:r>
              <a:rPr lang="en-US" i="0" baseline="0" dirty="0" err="1" smtClean="0"/>
              <a:t>descirbes</a:t>
            </a:r>
            <a:r>
              <a:rPr lang="en-US" i="0" baseline="0" dirty="0" smtClean="0"/>
              <a:t> a system in which government has little to do with a nation’s economic activity.</a:t>
            </a:r>
          </a:p>
          <a:p>
            <a:endParaRPr lang="en-US" i="0" baseline="0" dirty="0" smtClean="0"/>
          </a:p>
          <a:p>
            <a:r>
              <a:rPr lang="en-US" i="0" baseline="0" dirty="0" smtClean="0"/>
              <a:t>He said that individuals left on their own would work for their own self-interest.  In doing so, they would be guided as if by an “invisible hand” to use resources efficiently and thus achieve the maximum good for society</a:t>
            </a:r>
            <a:endParaRPr lang="en-US" dirty="0"/>
          </a:p>
        </p:txBody>
      </p:sp>
      <p:sp>
        <p:nvSpPr>
          <p:cNvPr id="4" name="Slide Number Placeholder 3"/>
          <p:cNvSpPr>
            <a:spLocks noGrp="1"/>
          </p:cNvSpPr>
          <p:nvPr>
            <p:ph type="sldNum" sz="quarter" idx="10"/>
          </p:nvPr>
        </p:nvSpPr>
        <p:spPr/>
        <p:txBody>
          <a:bodyPr/>
          <a:lstStyle/>
          <a:p>
            <a:pPr>
              <a:defRPr/>
            </a:pPr>
            <a:fld id="{963581E7-386B-43D8-8D4C-43EA079C204C}" type="slidenum">
              <a:rPr lang="en-US" smtClean="0"/>
              <a:pPr>
                <a:defRPr/>
              </a:pPr>
              <a:t>20</a:t>
            </a:fld>
            <a:endParaRPr lang="en-US"/>
          </a:p>
        </p:txBody>
      </p:sp>
    </p:spTree>
    <p:extLst>
      <p:ext uri="{BB962C8B-B14F-4D97-AF65-F5344CB8AC3E}">
        <p14:creationId xmlns:p14="http://schemas.microsoft.com/office/powerpoint/2010/main" val="2056721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3581E7-386B-43D8-8D4C-43EA079C204C}" type="slidenum">
              <a:rPr lang="en-US" smtClean="0"/>
              <a:pPr>
                <a:defRPr/>
              </a:pPr>
              <a:t>2</a:t>
            </a:fld>
            <a:endParaRPr lang="en-US"/>
          </a:p>
        </p:txBody>
      </p:sp>
    </p:spTree>
    <p:extLst>
      <p:ext uri="{BB962C8B-B14F-4D97-AF65-F5344CB8AC3E}">
        <p14:creationId xmlns:p14="http://schemas.microsoft.com/office/powerpoint/2010/main" val="3399426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“nickname” of the American economic system is the “Free Enterprise” system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63581E7-386B-43D8-8D4C-43EA079C204C}" type="slidenum">
              <a:rPr lang="en-US" smtClean="0"/>
              <a:pPr>
                <a:defRPr/>
              </a:pPr>
              <a:t>21</a:t>
            </a:fld>
            <a:endParaRPr lang="en-US"/>
          </a:p>
        </p:txBody>
      </p:sp>
    </p:spTree>
    <p:extLst>
      <p:ext uri="{BB962C8B-B14F-4D97-AF65-F5344CB8AC3E}">
        <p14:creationId xmlns:p14="http://schemas.microsoft.com/office/powerpoint/2010/main" val="154573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actions</a:t>
            </a:r>
            <a:r>
              <a:rPr lang="en-US" baseline="0" dirty="0" smtClean="0"/>
              <a:t> in the market play into the “big picture”!</a:t>
            </a:r>
          </a:p>
          <a:p>
            <a:endParaRPr lang="en-US" baseline="0" dirty="0" smtClean="0"/>
          </a:p>
          <a:p>
            <a:r>
              <a:rPr lang="en-US" baseline="0" dirty="0" smtClean="0"/>
              <a:t>When you purchase an item or do not purchase an item you are basically voting for/against the item</a:t>
            </a:r>
          </a:p>
          <a:p>
            <a:pPr marL="171450" indent="-171450">
              <a:buFontTx/>
              <a:buChar char="-"/>
            </a:pPr>
            <a:r>
              <a:rPr lang="en-US" baseline="0" dirty="0" smtClean="0"/>
              <a:t>Businesses look at how well their items sell (not sell) when deciding what they should produce in the future</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963581E7-386B-43D8-8D4C-43EA079C204C}" type="slidenum">
              <a:rPr lang="en-US" smtClean="0"/>
              <a:pPr>
                <a:defRPr/>
              </a:pPr>
              <a:t>22</a:t>
            </a:fld>
            <a:endParaRPr lang="en-US"/>
          </a:p>
        </p:txBody>
      </p:sp>
    </p:spTree>
    <p:extLst>
      <p:ext uri="{BB962C8B-B14F-4D97-AF65-F5344CB8AC3E}">
        <p14:creationId xmlns:p14="http://schemas.microsoft.com/office/powerpoint/2010/main" val="618540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Muffin Game – 3 Volunteers – Ask</a:t>
            </a:r>
            <a:r>
              <a:rPr lang="en-US" baseline="0" dirty="0" smtClean="0"/>
              <a:t> Sam what this is??</a:t>
            </a:r>
            <a:endParaRPr lang="en-US" dirty="0" smtClean="0"/>
          </a:p>
          <a:p>
            <a:endParaRPr lang="en-US" dirty="0" smtClean="0"/>
          </a:p>
          <a:p>
            <a:pPr>
              <a:buFont typeface="Wingdings 2" pitchFamily="1" charset="2"/>
              <a:buNone/>
            </a:pPr>
            <a:r>
              <a:rPr lang="en-US" dirty="0" smtClean="0"/>
              <a:t>Name a product that has a lot of competition.</a:t>
            </a:r>
          </a:p>
          <a:p>
            <a:pPr>
              <a:buFont typeface="Wingdings 2" pitchFamily="1" charset="2"/>
              <a:buNone/>
            </a:pPr>
            <a:r>
              <a:rPr lang="en-US" dirty="0" smtClean="0"/>
              <a:t>Name a product that has little or no competition.</a:t>
            </a:r>
          </a:p>
          <a:p>
            <a:pPr>
              <a:buFont typeface="Wingdings 2" pitchFamily="1" charset="2"/>
              <a:buNone/>
            </a:pPr>
            <a:r>
              <a:rPr lang="en-US" dirty="0" smtClean="0"/>
              <a:t>Without competition, consumers have little or no choice in products.</a:t>
            </a:r>
          </a:p>
          <a:p>
            <a:pPr>
              <a:buFont typeface="Wingdings 2" pitchFamily="1" charset="2"/>
              <a:buNone/>
            </a:pPr>
            <a:r>
              <a:rPr lang="en-US" dirty="0" smtClean="0"/>
              <a:t>What is a </a:t>
            </a:r>
            <a:r>
              <a:rPr lang="en-US" b="1" dirty="0" smtClean="0"/>
              <a:t>monopoly</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963581E7-386B-43D8-8D4C-43EA079C204C}" type="slidenum">
              <a:rPr lang="en-US" smtClean="0"/>
              <a:pPr>
                <a:defRPr/>
              </a:pPr>
              <a:t>24</a:t>
            </a:fld>
            <a:endParaRPr lang="en-US"/>
          </a:p>
        </p:txBody>
      </p:sp>
    </p:spTree>
    <p:extLst>
      <p:ext uri="{BB962C8B-B14F-4D97-AF65-F5344CB8AC3E}">
        <p14:creationId xmlns:p14="http://schemas.microsoft.com/office/powerpoint/2010/main" val="1257231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2" pitchFamily="1" charset="2"/>
              <a:buNone/>
            </a:pPr>
            <a:r>
              <a:rPr lang="en-US" dirty="0" smtClean="0"/>
              <a:t>Even though you own your property you must still abide</a:t>
            </a:r>
            <a:r>
              <a:rPr lang="en-US" baseline="0" dirty="0" smtClean="0"/>
              <a:t> by government rules/regulations.</a:t>
            </a:r>
          </a:p>
          <a:p>
            <a:pPr>
              <a:buFont typeface="Wingdings 2" pitchFamily="1" charset="2"/>
              <a:buNone/>
            </a:pPr>
            <a:endParaRPr lang="en-US" baseline="0" dirty="0" smtClean="0"/>
          </a:p>
          <a:p>
            <a:pPr marL="171450" indent="-171450">
              <a:buFontTx/>
              <a:buChar char="-"/>
            </a:pPr>
            <a:r>
              <a:rPr lang="en-US" baseline="0" dirty="0" smtClean="0"/>
              <a:t>Make a list of items that you own</a:t>
            </a:r>
          </a:p>
          <a:p>
            <a:pPr marL="171450" indent="-171450">
              <a:buFontTx/>
              <a:buChar char="-"/>
            </a:pPr>
            <a:r>
              <a:rPr lang="en-US" baseline="0" dirty="0" smtClean="0"/>
              <a:t>Place a star next to any items that you could use to “generate wealth”</a:t>
            </a:r>
          </a:p>
          <a:p>
            <a:pPr marL="171450" indent="-171450">
              <a:buFontTx/>
              <a:buChar char="-"/>
            </a:pPr>
            <a:endParaRPr lang="en-US" baseline="0" dirty="0" smtClean="0"/>
          </a:p>
          <a:p>
            <a:pPr marL="171450" indent="-171450">
              <a:buFontTx/>
              <a:buChar char="-"/>
            </a:pPr>
            <a:r>
              <a:rPr lang="en-US" baseline="0" dirty="0" smtClean="0"/>
              <a:t>How many of you own a car?  How does the government regulate your use of this property?</a:t>
            </a:r>
          </a:p>
          <a:p>
            <a:pPr marL="628650" lvl="1" indent="-171450">
              <a:buFontTx/>
              <a:buChar char="-"/>
            </a:pPr>
            <a:r>
              <a:rPr lang="en-US" baseline="0" dirty="0" smtClean="0"/>
              <a:t>Require you to license and register your vehicle</a:t>
            </a:r>
          </a:p>
          <a:p>
            <a:pPr marL="628650" lvl="1" indent="-171450">
              <a:buFontTx/>
              <a:buChar char="-"/>
            </a:pPr>
            <a:r>
              <a:rPr lang="en-US" baseline="0" dirty="0" smtClean="0"/>
              <a:t>Require you to have a personal driver’s license (and pass their test) to drive</a:t>
            </a:r>
          </a:p>
          <a:p>
            <a:pPr marL="628650" lvl="1" indent="-171450">
              <a:buFontTx/>
              <a:buChar char="-"/>
            </a:pPr>
            <a:r>
              <a:rPr lang="en-US" baseline="0" dirty="0" smtClean="0"/>
              <a:t>Require you to have adequate insurance coverage</a:t>
            </a:r>
          </a:p>
          <a:p>
            <a:pPr marL="171450" lvl="0" indent="-171450">
              <a:buFontTx/>
              <a:buChar char="-"/>
            </a:pPr>
            <a:endParaRPr lang="en-US" baseline="0" dirty="0" smtClean="0"/>
          </a:p>
          <a:p>
            <a:pPr marL="171450" lvl="0" indent="-171450">
              <a:buFontTx/>
              <a:buChar char="-"/>
            </a:pPr>
            <a:r>
              <a:rPr lang="en-US" baseline="0" dirty="0" smtClean="0"/>
              <a:t>Houses…government regulates what you do on your own property</a:t>
            </a:r>
          </a:p>
          <a:p>
            <a:pPr marL="628650" lvl="1" indent="-171450">
              <a:buFontTx/>
              <a:buChar char="-"/>
            </a:pPr>
            <a:r>
              <a:rPr lang="en-US" baseline="0" dirty="0" smtClean="0"/>
              <a:t>Name some ways the government regulates your home</a:t>
            </a:r>
          </a:p>
          <a:p>
            <a:pPr marL="1085850" lvl="2" indent="-171450">
              <a:buFontTx/>
              <a:buChar char="-"/>
            </a:pPr>
            <a:r>
              <a:rPr lang="en-US" baseline="0" dirty="0" smtClean="0"/>
              <a:t>Property taxes</a:t>
            </a:r>
          </a:p>
          <a:p>
            <a:pPr marL="1085850" lvl="2" indent="-171450">
              <a:buFontTx/>
              <a:buChar char="-"/>
            </a:pPr>
            <a:r>
              <a:rPr lang="en-US" baseline="0" dirty="0" smtClean="0"/>
              <a:t>Must follow city guidelines for home repairs/</a:t>
            </a:r>
            <a:r>
              <a:rPr lang="en-US" baseline="0" dirty="0" err="1" smtClean="0"/>
              <a:t>addditions</a:t>
            </a:r>
            <a:endParaRPr lang="en-US" baseline="0" dirty="0" smtClean="0"/>
          </a:p>
          <a:p>
            <a:pPr marL="1085850" lvl="2" indent="-171450">
              <a:buFontTx/>
              <a:buChar char="-"/>
            </a:pPr>
            <a:r>
              <a:rPr lang="en-US" baseline="0" dirty="0" smtClean="0"/>
              <a:t>May regulate your ability to tend your yard…2012 summer water restrictions</a:t>
            </a:r>
            <a:endParaRPr lang="en-US" dirty="0" smtClean="0"/>
          </a:p>
        </p:txBody>
      </p:sp>
      <p:sp>
        <p:nvSpPr>
          <p:cNvPr id="4" name="Slide Number Placeholder 3"/>
          <p:cNvSpPr>
            <a:spLocks noGrp="1"/>
          </p:cNvSpPr>
          <p:nvPr>
            <p:ph type="sldNum" sz="quarter" idx="10"/>
          </p:nvPr>
        </p:nvSpPr>
        <p:spPr/>
        <p:txBody>
          <a:bodyPr/>
          <a:lstStyle/>
          <a:p>
            <a:pPr>
              <a:defRPr/>
            </a:pPr>
            <a:fld id="{963581E7-386B-43D8-8D4C-43EA079C204C}" type="slidenum">
              <a:rPr lang="en-US" smtClean="0"/>
              <a:pPr>
                <a:defRPr/>
              </a:pPr>
              <a:t>25</a:t>
            </a:fld>
            <a:endParaRPr lang="en-US"/>
          </a:p>
        </p:txBody>
      </p:sp>
    </p:spTree>
    <p:extLst>
      <p:ext uri="{BB962C8B-B14F-4D97-AF65-F5344CB8AC3E}">
        <p14:creationId xmlns:p14="http://schemas.microsoft.com/office/powerpoint/2010/main" val="3187617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2">
                    <a:satMod val="130000"/>
                  </a:schemeClr>
                </a:solidFill>
                <a:latin typeface="+mn-lt"/>
                <a:ea typeface="+mn-ea"/>
                <a:cs typeface="+mn-cs"/>
              </a:rPr>
              <a:t>Demonstrates how the market system works</a:t>
            </a:r>
            <a:endParaRPr lang="en-US" dirty="0"/>
          </a:p>
        </p:txBody>
      </p:sp>
      <p:sp>
        <p:nvSpPr>
          <p:cNvPr id="4" name="Slide Number Placeholder 3"/>
          <p:cNvSpPr>
            <a:spLocks noGrp="1"/>
          </p:cNvSpPr>
          <p:nvPr>
            <p:ph type="sldNum" sz="quarter" idx="10"/>
          </p:nvPr>
        </p:nvSpPr>
        <p:spPr/>
        <p:txBody>
          <a:bodyPr/>
          <a:lstStyle/>
          <a:p>
            <a:fld id="{5A3549E8-7086-49CD-8BB0-94669AF3EBA5}" type="slidenum">
              <a:rPr lang="en-US" smtClean="0"/>
              <a:pPr/>
              <a:t>26</a:t>
            </a:fld>
            <a:endParaRPr lang="en-US"/>
          </a:p>
        </p:txBody>
      </p:sp>
    </p:spTree>
    <p:extLst>
      <p:ext uri="{BB962C8B-B14F-4D97-AF65-F5344CB8AC3E}">
        <p14:creationId xmlns:p14="http://schemas.microsoft.com/office/powerpoint/2010/main" val="1406493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549E8-7086-49CD-8BB0-94669AF3EBA5}" type="slidenum">
              <a:rPr lang="en-US" smtClean="0"/>
              <a:pPr/>
              <a:t>27</a:t>
            </a:fld>
            <a:endParaRPr lang="en-US"/>
          </a:p>
        </p:txBody>
      </p:sp>
    </p:spTree>
    <p:extLst>
      <p:ext uri="{BB962C8B-B14F-4D97-AF65-F5344CB8AC3E}">
        <p14:creationId xmlns:p14="http://schemas.microsoft.com/office/powerpoint/2010/main" val="877627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Probably one of the highest levels in history (well pre 9/11)</a:t>
            </a:r>
          </a:p>
          <a:p>
            <a:endParaRPr lang="en-US" dirty="0" smtClean="0"/>
          </a:p>
          <a:p>
            <a:r>
              <a:rPr lang="en-US" dirty="0" smtClean="0"/>
              <a:t>We as individuals must face the consequences of our freedom choices</a:t>
            </a:r>
          </a:p>
          <a:p>
            <a:pPr marL="171450" indent="-171450">
              <a:buFontTx/>
              <a:buChar char="-"/>
            </a:pPr>
            <a:r>
              <a:rPr lang="en-US" dirty="0" smtClean="0"/>
              <a:t>Freedoms sometimes</a:t>
            </a:r>
            <a:r>
              <a:rPr lang="en-US" baseline="0" dirty="0" smtClean="0"/>
              <a:t> make us susceptible to attacks or other problems.</a:t>
            </a:r>
          </a:p>
          <a:p>
            <a:pPr marL="171450" indent="-171450">
              <a:buFontTx/>
              <a:buChar char="-"/>
            </a:pPr>
            <a:endParaRPr 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88494" indent="-37530609"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884" eaLnBrk="0" fontAlgn="base" hangingPunct="0">
              <a:spcBef>
                <a:spcPct val="0"/>
              </a:spcBef>
              <a:spcAft>
                <a:spcPct val="0"/>
              </a:spcAft>
              <a:defRPr sz="2400">
                <a:solidFill>
                  <a:schemeClr val="tx1"/>
                </a:solidFill>
                <a:latin typeface="Arial" charset="0"/>
                <a:ea typeface="ＭＳ Ｐゴシック" charset="-128"/>
              </a:defRPr>
            </a:lvl6pPr>
            <a:lvl7pPr marL="915769" eaLnBrk="0" fontAlgn="base" hangingPunct="0">
              <a:spcBef>
                <a:spcPct val="0"/>
              </a:spcBef>
              <a:spcAft>
                <a:spcPct val="0"/>
              </a:spcAft>
              <a:defRPr sz="2400">
                <a:solidFill>
                  <a:schemeClr val="tx1"/>
                </a:solidFill>
                <a:latin typeface="Arial" charset="0"/>
                <a:ea typeface="ＭＳ Ｐゴシック" charset="-128"/>
              </a:defRPr>
            </a:lvl7pPr>
            <a:lvl8pPr marL="1373653" eaLnBrk="0" fontAlgn="base" hangingPunct="0">
              <a:spcBef>
                <a:spcPct val="0"/>
              </a:spcBef>
              <a:spcAft>
                <a:spcPct val="0"/>
              </a:spcAft>
              <a:defRPr sz="2400">
                <a:solidFill>
                  <a:schemeClr val="tx1"/>
                </a:solidFill>
                <a:latin typeface="Arial" charset="0"/>
                <a:ea typeface="ＭＳ Ｐゴシック" charset="-128"/>
              </a:defRPr>
            </a:lvl8pPr>
            <a:lvl9pPr marL="1831537"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7C65549-DA82-4058-B9B6-1AB275582641}" type="slidenum">
              <a:rPr lang="en-US" sz="1200"/>
              <a:pPr eaLnBrk="1" hangingPunct="1"/>
              <a:t>28</a:t>
            </a:fld>
            <a:endParaRPr lang="en-US" sz="1200" dirty="0"/>
          </a:p>
        </p:txBody>
      </p:sp>
    </p:spTree>
    <p:extLst>
      <p:ext uri="{BB962C8B-B14F-4D97-AF65-F5344CB8AC3E}">
        <p14:creationId xmlns:p14="http://schemas.microsoft.com/office/powerpoint/2010/main" val="1246277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549E8-7086-49CD-8BB0-94669AF3EBA5}" type="slidenum">
              <a:rPr lang="en-US" smtClean="0"/>
              <a:pPr/>
              <a:t>29</a:t>
            </a:fld>
            <a:endParaRPr lang="en-US"/>
          </a:p>
        </p:txBody>
      </p:sp>
    </p:spTree>
    <p:extLst>
      <p:ext uri="{BB962C8B-B14F-4D97-AF65-F5344CB8AC3E}">
        <p14:creationId xmlns:p14="http://schemas.microsoft.com/office/powerpoint/2010/main" val="2953430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549E8-7086-49CD-8BB0-94669AF3EBA5}" type="slidenum">
              <a:rPr lang="en-US" smtClean="0"/>
              <a:pPr/>
              <a:t>30</a:t>
            </a:fld>
            <a:endParaRPr lang="en-US"/>
          </a:p>
        </p:txBody>
      </p:sp>
    </p:spTree>
    <p:extLst>
      <p:ext uri="{BB962C8B-B14F-4D97-AF65-F5344CB8AC3E}">
        <p14:creationId xmlns:p14="http://schemas.microsoft.com/office/powerpoint/2010/main" val="3167494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Social Programs</a:t>
            </a:r>
            <a:r>
              <a:rPr lang="en-US" baseline="0" dirty="0" smtClean="0"/>
              <a:t> – FEMA, Social Security, Medicare/aid</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Private Companies – Insurance (Home, Auto, Disabled)</a:t>
            </a:r>
            <a:endParaRPr lang="en-US" dirty="0" smtClean="0"/>
          </a:p>
        </p:txBody>
      </p:sp>
      <p:sp>
        <p:nvSpPr>
          <p:cNvPr id="4" name="Slide Number Placeholder 3"/>
          <p:cNvSpPr>
            <a:spLocks noGrp="1"/>
          </p:cNvSpPr>
          <p:nvPr>
            <p:ph type="sldNum" sz="quarter" idx="10"/>
          </p:nvPr>
        </p:nvSpPr>
        <p:spPr/>
        <p:txBody>
          <a:bodyPr/>
          <a:lstStyle/>
          <a:p>
            <a:fld id="{5A3549E8-7086-49CD-8BB0-94669AF3EBA5}" type="slidenum">
              <a:rPr lang="en-US" smtClean="0"/>
              <a:pPr/>
              <a:t>31</a:t>
            </a:fld>
            <a:endParaRPr lang="en-US"/>
          </a:p>
        </p:txBody>
      </p:sp>
    </p:spTree>
    <p:extLst>
      <p:ext uri="{BB962C8B-B14F-4D97-AF65-F5344CB8AC3E}">
        <p14:creationId xmlns:p14="http://schemas.microsoft.com/office/powerpoint/2010/main" val="2621016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BA55F3-2128-4ECB-9118-FDCC1D8D8A1A}" type="slidenum">
              <a:rPr lang="en-US" smtClean="0"/>
              <a:pPr fontAlgn="base">
                <a:spcBef>
                  <a:spcPct val="0"/>
                </a:spcBef>
                <a:spcAft>
                  <a:spcPct val="0"/>
                </a:spcAft>
                <a:defRPr/>
              </a:pPr>
              <a:t>3</a:t>
            </a:fld>
            <a:endParaRPr lang="en-US" smtClean="0"/>
          </a:p>
        </p:txBody>
      </p:sp>
    </p:spTree>
    <p:extLst>
      <p:ext uri="{BB962C8B-B14F-4D97-AF65-F5344CB8AC3E}">
        <p14:creationId xmlns:p14="http://schemas.microsoft.com/office/powerpoint/2010/main" val="23649689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549E8-7086-49CD-8BB0-94669AF3EBA5}" type="slidenum">
              <a:rPr lang="en-US" smtClean="0"/>
              <a:pPr/>
              <a:t>32</a:t>
            </a:fld>
            <a:endParaRPr lang="en-US"/>
          </a:p>
        </p:txBody>
      </p:sp>
    </p:spTree>
    <p:extLst>
      <p:ext uri="{BB962C8B-B14F-4D97-AF65-F5344CB8AC3E}">
        <p14:creationId xmlns:p14="http://schemas.microsoft.com/office/powerpoint/2010/main" val="3133690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549E8-7086-49CD-8BB0-94669AF3EBA5}" type="slidenum">
              <a:rPr lang="en-US" smtClean="0"/>
              <a:pPr/>
              <a:t>33</a:t>
            </a:fld>
            <a:endParaRPr lang="en-US"/>
          </a:p>
        </p:txBody>
      </p:sp>
    </p:spTree>
    <p:extLst>
      <p:ext uri="{BB962C8B-B14F-4D97-AF65-F5344CB8AC3E}">
        <p14:creationId xmlns:p14="http://schemas.microsoft.com/office/powerpoint/2010/main" val="669304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3581E7-386B-43D8-8D4C-43EA079C204C}" type="slidenum">
              <a:rPr lang="en-US" smtClean="0"/>
              <a:pPr>
                <a:defRPr/>
              </a:pPr>
              <a:t>34</a:t>
            </a:fld>
            <a:endParaRPr lang="en-US"/>
          </a:p>
        </p:txBody>
      </p:sp>
    </p:spTree>
    <p:extLst>
      <p:ext uri="{BB962C8B-B14F-4D97-AF65-F5344CB8AC3E}">
        <p14:creationId xmlns:p14="http://schemas.microsoft.com/office/powerpoint/2010/main" val="40048306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3581E7-386B-43D8-8D4C-43EA079C204C}" type="slidenum">
              <a:rPr lang="en-US" smtClean="0"/>
              <a:pPr>
                <a:defRPr/>
              </a:pPr>
              <a:t>35</a:t>
            </a:fld>
            <a:endParaRPr lang="en-US"/>
          </a:p>
        </p:txBody>
      </p:sp>
    </p:spTree>
    <p:extLst>
      <p:ext uri="{BB962C8B-B14F-4D97-AF65-F5344CB8AC3E}">
        <p14:creationId xmlns:p14="http://schemas.microsoft.com/office/powerpoint/2010/main" val="216687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3581E7-386B-43D8-8D4C-43EA079C204C}" type="slidenum">
              <a:rPr lang="en-US" smtClean="0"/>
              <a:pPr>
                <a:defRPr/>
              </a:pPr>
              <a:t>36</a:t>
            </a:fld>
            <a:endParaRPr lang="en-US"/>
          </a:p>
        </p:txBody>
      </p:sp>
    </p:spTree>
    <p:extLst>
      <p:ext uri="{BB962C8B-B14F-4D97-AF65-F5344CB8AC3E}">
        <p14:creationId xmlns:p14="http://schemas.microsoft.com/office/powerpoint/2010/main" val="2585672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t>KARL</a:t>
            </a:r>
            <a:r>
              <a:rPr lang="en-US" b="1" baseline="0" dirty="0" smtClean="0"/>
              <a:t> MARX</a:t>
            </a:r>
          </a:p>
          <a:p>
            <a:pPr marL="171450" indent="-171450" eaLnBrk="1" hangingPunct="1">
              <a:buFontTx/>
              <a:buChar char="-"/>
            </a:pPr>
            <a:r>
              <a:rPr lang="en-US" dirty="0" smtClean="0"/>
              <a:t>Viewed history as a struggle between classes in society</a:t>
            </a:r>
          </a:p>
          <a:p>
            <a:pPr marL="628650" marR="0" lvl="1" indent="-171450" algn="l" defTabSz="914400" rtl="0" eaLnBrk="1" fontAlgn="base" latinLnBrk="0" hangingPunct="1">
              <a:lnSpc>
                <a:spcPct val="100000"/>
              </a:lnSpc>
              <a:spcBef>
                <a:spcPct val="30000"/>
              </a:spcBef>
              <a:spcAft>
                <a:spcPct val="0"/>
              </a:spcAft>
              <a:buClrTx/>
              <a:buSzTx/>
              <a:buFontTx/>
              <a:buChar char="-"/>
              <a:tabLst/>
              <a:defRPr/>
            </a:pPr>
            <a:r>
              <a:rPr lang="en-US" dirty="0" smtClean="0"/>
              <a:t>CAPITALIST vs. PROLETARIAT</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dirty="0" smtClean="0"/>
              <a:t>Believed Capitalist exploited the proletariat</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dirty="0" smtClean="0"/>
              <a:t>Believed profit made from products belonged to the proletariat not the Capitalist</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dirty="0" smtClean="0"/>
              <a:t>Believed Capitalism was doomed to fail</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dirty="0" smtClean="0"/>
              <a:t>Predicted the evolution of Socialism into Communism</a:t>
            </a:r>
          </a:p>
          <a:p>
            <a:pPr marL="171450" lvl="0" indent="-171450" eaLnBrk="1" hangingPunct="1">
              <a:buFontTx/>
              <a:buChar char="-"/>
            </a:pPr>
            <a:endParaRPr lang="en-US" dirty="0" smtClean="0"/>
          </a:p>
          <a:p>
            <a:pPr eaLnBrk="1" hangingPunct="1"/>
            <a:r>
              <a:rPr lang="en-US" b="1" i="1" dirty="0" smtClean="0"/>
              <a:t>Ideally</a:t>
            </a:r>
            <a:r>
              <a:rPr lang="en-US" dirty="0" smtClean="0"/>
              <a:t> Communism is a system with no need for a government</a:t>
            </a:r>
          </a:p>
          <a:p>
            <a:pPr eaLnBrk="1" hangingPunct="1"/>
            <a:r>
              <a:rPr lang="en-US" b="1" i="1" dirty="0" smtClean="0"/>
              <a:t>Ironically</a:t>
            </a:r>
            <a:r>
              <a:rPr lang="en-US" i="1" dirty="0" smtClean="0"/>
              <a:t> </a:t>
            </a:r>
            <a:r>
              <a:rPr lang="en-US" dirty="0" smtClean="0"/>
              <a:t>Communist systems are heavily controlled by the government</a:t>
            </a:r>
          </a:p>
          <a:p>
            <a:endParaRPr lang="en-US" dirty="0"/>
          </a:p>
        </p:txBody>
      </p:sp>
      <p:sp>
        <p:nvSpPr>
          <p:cNvPr id="4" name="Slide Number Placeholder 3"/>
          <p:cNvSpPr>
            <a:spLocks noGrp="1"/>
          </p:cNvSpPr>
          <p:nvPr>
            <p:ph type="sldNum" sz="quarter" idx="10"/>
          </p:nvPr>
        </p:nvSpPr>
        <p:spPr/>
        <p:txBody>
          <a:bodyPr/>
          <a:lstStyle/>
          <a:p>
            <a:pPr>
              <a:defRPr/>
            </a:pPr>
            <a:fld id="{963581E7-386B-43D8-8D4C-43EA079C204C}" type="slidenum">
              <a:rPr lang="en-US" smtClean="0"/>
              <a:pPr>
                <a:defRPr/>
              </a:pPr>
              <a:t>37</a:t>
            </a:fld>
            <a:endParaRPr lang="en-US"/>
          </a:p>
        </p:txBody>
      </p:sp>
    </p:spTree>
    <p:extLst>
      <p:ext uri="{BB962C8B-B14F-4D97-AF65-F5344CB8AC3E}">
        <p14:creationId xmlns:p14="http://schemas.microsoft.com/office/powerpoint/2010/main" val="3072166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63581E7-386B-43D8-8D4C-43EA079C204C}" type="slidenum">
              <a:rPr lang="en-US" smtClean="0"/>
              <a:pPr>
                <a:defRPr/>
              </a:pPr>
              <a:t>38</a:t>
            </a:fld>
            <a:endParaRPr lang="en-US"/>
          </a:p>
        </p:txBody>
      </p:sp>
    </p:spTree>
    <p:extLst>
      <p:ext uri="{BB962C8B-B14F-4D97-AF65-F5344CB8AC3E}">
        <p14:creationId xmlns:p14="http://schemas.microsoft.com/office/powerpoint/2010/main" val="6400709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PLANNING</a:t>
            </a:r>
            <a:r>
              <a:rPr lang="en-US" u="sng" baseline="0" dirty="0" smtClean="0"/>
              <a:t> IN COMMAND ECONOMIES</a:t>
            </a:r>
            <a:r>
              <a:rPr lang="en-US" baseline="0" dirty="0" smtClean="0"/>
              <a:t/>
            </a:r>
            <a:br>
              <a:rPr lang="en-US" baseline="0" dirty="0" smtClean="0"/>
            </a:br>
            <a:r>
              <a:rPr lang="en-US" baseline="0" dirty="0" smtClean="0"/>
              <a:t>- The Olympics were hosted in Beijing in 2008.  The area in Beijing where they were hosted was revamped and cleaned up prior to the games coming to town.  Chemicals were even shot in the air to clear away the smog!!</a:t>
            </a:r>
          </a:p>
          <a:p>
            <a:r>
              <a:rPr lang="en-US" b="1" baseline="0" dirty="0" smtClean="0"/>
              <a:t>Government was highly involved in this planning!!</a:t>
            </a:r>
          </a:p>
          <a:p>
            <a:endParaRPr lang="en-US" baseline="0" dirty="0" smtClean="0"/>
          </a:p>
          <a:p>
            <a:r>
              <a:rPr lang="en-US" u="sng" baseline="0" dirty="0" smtClean="0"/>
              <a:t>PLANNING IN MARKET ECONOMIES</a:t>
            </a:r>
            <a:endParaRPr lang="en-US" u="none" baseline="0" dirty="0" smtClean="0"/>
          </a:p>
          <a:p>
            <a:pPr marL="171450" indent="-171450">
              <a:buFontTx/>
              <a:buChar char="-"/>
            </a:pPr>
            <a:r>
              <a:rPr lang="en-US" u="none" baseline="0" dirty="0" smtClean="0"/>
              <a:t>The Pinnacle Bank arena, while owned by the city, is a good example.  While the city laid out the groundwork for the Arena they brought in private companies to build it and will bring in a private company to run the day-to-day operations.</a:t>
            </a:r>
          </a:p>
          <a:p>
            <a:pPr marL="171450" indent="-171450">
              <a:buFontTx/>
              <a:buChar char="-"/>
            </a:pPr>
            <a:r>
              <a:rPr lang="en-US" u="none" baseline="0" dirty="0" smtClean="0"/>
              <a:t>The city also made changes to zoning and other restrictions in the Haymarket area that would allow for more businesses to come in and be part of the new arena area…this will foster growth not only in the Haymarket but throughout Lincoln!</a:t>
            </a:r>
            <a:endParaRPr lang="en-US" u="sng" baseline="0" dirty="0" smtClean="0"/>
          </a:p>
          <a:p>
            <a:endParaRPr lang="en-US" dirty="0"/>
          </a:p>
        </p:txBody>
      </p:sp>
      <p:sp>
        <p:nvSpPr>
          <p:cNvPr id="4" name="Slide Number Placeholder 3"/>
          <p:cNvSpPr>
            <a:spLocks noGrp="1"/>
          </p:cNvSpPr>
          <p:nvPr>
            <p:ph type="sldNum" sz="quarter" idx="10"/>
          </p:nvPr>
        </p:nvSpPr>
        <p:spPr/>
        <p:txBody>
          <a:bodyPr/>
          <a:lstStyle/>
          <a:p>
            <a:pPr>
              <a:defRPr/>
            </a:pPr>
            <a:fld id="{963581E7-386B-43D8-8D4C-43EA079C204C}" type="slidenum">
              <a:rPr lang="en-US" smtClean="0"/>
              <a:pPr>
                <a:defRPr/>
              </a:pPr>
              <a:t>39</a:t>
            </a:fld>
            <a:endParaRPr lang="en-US"/>
          </a:p>
        </p:txBody>
      </p:sp>
    </p:spTree>
    <p:extLst>
      <p:ext uri="{BB962C8B-B14F-4D97-AF65-F5344CB8AC3E}">
        <p14:creationId xmlns:p14="http://schemas.microsoft.com/office/powerpoint/2010/main" val="654599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A6A0D0-C464-4C38-A6D3-1DE41FC9D643}" type="slidenum">
              <a:rPr lang="en-US" smtClean="0"/>
              <a:pPr fontAlgn="base">
                <a:spcBef>
                  <a:spcPct val="0"/>
                </a:spcBef>
                <a:spcAft>
                  <a:spcPct val="0"/>
                </a:spcAft>
                <a:defRPr/>
              </a:pPr>
              <a:t>4</a:t>
            </a:fld>
            <a:endParaRPr lang="en-US" smtClean="0"/>
          </a:p>
        </p:txBody>
      </p:sp>
    </p:spTree>
    <p:extLst>
      <p:ext uri="{BB962C8B-B14F-4D97-AF65-F5344CB8AC3E}">
        <p14:creationId xmlns:p14="http://schemas.microsoft.com/office/powerpoint/2010/main" val="994195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3 questions all governments have to answer</a:t>
            </a: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FE1E24-907C-4539-A295-D3B12A86B540}"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917944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Think back to your</a:t>
            </a:r>
            <a:r>
              <a:rPr lang="en-US" baseline="0" dirty="0" smtClean="0"/>
              <a:t> group activities in Chapter One.  What decision did you have to make in regards to production?</a:t>
            </a:r>
          </a:p>
          <a:p>
            <a:pPr eaLnBrk="1" hangingPunct="1"/>
            <a:r>
              <a:rPr lang="en-US" baseline="0" dirty="0" smtClean="0"/>
              <a:t>(Whether or not to produce hats)</a:t>
            </a:r>
            <a:endParaRPr lang="en-US" dirty="0" smtClean="0"/>
          </a:p>
          <a:p>
            <a:pPr eaLnBrk="1" hangingPunct="1"/>
            <a:endParaRPr lang="en-US" dirty="0" smtClean="0"/>
          </a:p>
          <a:p>
            <a:pPr eaLnBrk="1" hangingPunct="1"/>
            <a:r>
              <a:rPr lang="en-US" dirty="0" smtClean="0"/>
              <a:t>Examples</a:t>
            </a:r>
          </a:p>
          <a:p>
            <a:pPr marL="171450" marR="0" lvl="1" indent="-171450" algn="l" defTabSz="914400" rtl="0" eaLnBrk="1" fontAlgn="base" latinLnBrk="0" hangingPunct="1">
              <a:lnSpc>
                <a:spcPct val="100000"/>
              </a:lnSpc>
              <a:spcBef>
                <a:spcPct val="30000"/>
              </a:spcBef>
              <a:spcAft>
                <a:spcPct val="0"/>
              </a:spcAft>
              <a:buClrTx/>
              <a:buSzTx/>
              <a:buFontTx/>
              <a:buChar char="-"/>
              <a:tabLst/>
              <a:defRPr/>
            </a:pPr>
            <a:r>
              <a:rPr lang="en-US" baseline="0" dirty="0" smtClean="0"/>
              <a:t>You decide to buy new clothes; you have less money to use to go out with friends</a:t>
            </a:r>
          </a:p>
          <a:p>
            <a:pPr marL="171450" marR="0" lvl="1" indent="-171450" algn="l" defTabSz="914400" rtl="0" eaLnBrk="1" fontAlgn="base" latinLnBrk="0" hangingPunct="1">
              <a:lnSpc>
                <a:spcPct val="100000"/>
              </a:lnSpc>
              <a:spcBef>
                <a:spcPct val="30000"/>
              </a:spcBef>
              <a:spcAft>
                <a:spcPct val="0"/>
              </a:spcAft>
              <a:buClrTx/>
              <a:buSzTx/>
              <a:buFontTx/>
              <a:buChar char="-"/>
              <a:tabLst/>
              <a:defRPr/>
            </a:pPr>
            <a:r>
              <a:rPr lang="en-US" baseline="0" dirty="0" smtClean="0"/>
              <a:t>Ford decides to build more </a:t>
            </a:r>
            <a:r>
              <a:rPr lang="en-US" baseline="0" dirty="0" err="1" smtClean="0"/>
              <a:t>Tauruses</a:t>
            </a:r>
            <a:r>
              <a:rPr lang="en-US" baseline="0" dirty="0" smtClean="0"/>
              <a:t> they have less resources to build Focuses</a:t>
            </a:r>
          </a:p>
          <a:p>
            <a:pPr marL="171450" marR="0" lvl="1" indent="-171450" algn="l" defTabSz="914400" rtl="0" eaLnBrk="1" fontAlgn="base" latinLnBrk="0" hangingPunct="1">
              <a:lnSpc>
                <a:spcPct val="100000"/>
              </a:lnSpc>
              <a:spcBef>
                <a:spcPct val="30000"/>
              </a:spcBef>
              <a:spcAft>
                <a:spcPct val="0"/>
              </a:spcAft>
              <a:buClrTx/>
              <a:buSzTx/>
              <a:buFontTx/>
              <a:buChar char="-"/>
              <a:tabLst/>
              <a:defRPr/>
            </a:pPr>
            <a:r>
              <a:rPr lang="en-US" dirty="0" smtClean="0"/>
              <a:t>Local government </a:t>
            </a:r>
            <a:r>
              <a:rPr lang="en-US" baseline="0" dirty="0" smtClean="0"/>
              <a:t>hires more police officers fewer funds are available to hire more teachers</a:t>
            </a:r>
          </a:p>
          <a:p>
            <a:pPr marL="171450" marR="0" lvl="1" indent="-171450" algn="l" defTabSz="914400" rtl="0" eaLnBrk="1" fontAlgn="base" latinLnBrk="0" hangingPunct="1">
              <a:lnSpc>
                <a:spcPct val="100000"/>
              </a:lnSpc>
              <a:spcBef>
                <a:spcPct val="30000"/>
              </a:spcBef>
              <a:spcAft>
                <a:spcPct val="0"/>
              </a:spcAft>
              <a:buClrTx/>
              <a:buSzTx/>
              <a:buFontTx/>
              <a:buChar char="-"/>
              <a:tabLst/>
              <a:defRPr/>
            </a:pPr>
            <a:r>
              <a:rPr lang="en-US" dirty="0" smtClean="0"/>
              <a:t>National government decides to build new roads which means fewer resources to maintain national parks</a:t>
            </a:r>
          </a:p>
          <a:p>
            <a:pPr marL="171450" marR="0" lvl="1" indent="-171450" algn="l" defTabSz="914400" rtl="0" eaLnBrk="1" fontAlgn="base" latinLnBrk="0" hangingPunct="1">
              <a:lnSpc>
                <a:spcPct val="100000"/>
              </a:lnSpc>
              <a:spcBef>
                <a:spcPct val="30000"/>
              </a:spcBef>
              <a:spcAft>
                <a:spcPct val="0"/>
              </a:spcAft>
              <a:buClrTx/>
              <a:buSzTx/>
              <a:buFontTx/>
              <a:buChar char="-"/>
              <a:tabLst/>
              <a:defRPr/>
            </a:pPr>
            <a:endParaRPr lang="en-US" dirty="0" smtClean="0"/>
          </a:p>
          <a:p>
            <a:pPr eaLnBrk="1" hangingPunct="1"/>
            <a:endParaRPr lang="en-US" dirty="0" smtClean="0"/>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5A3549E8-7086-49CD-8BB0-94669AF3EBA5}" type="slidenum">
              <a:rPr lang="en-US" smtClean="0"/>
              <a:pPr/>
              <a:t>6</a:t>
            </a:fld>
            <a:endParaRPr lang="en-US"/>
          </a:p>
        </p:txBody>
      </p:sp>
    </p:spTree>
    <p:extLst>
      <p:ext uri="{BB962C8B-B14F-4D97-AF65-F5344CB8AC3E}">
        <p14:creationId xmlns:p14="http://schemas.microsoft.com/office/powerpoint/2010/main" val="2870024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Every</a:t>
            </a:r>
            <a:r>
              <a:rPr lang="en-US" baseline="0" dirty="0" smtClean="0"/>
              <a:t> decision has different trade-offs that would apply</a:t>
            </a:r>
          </a:p>
          <a:p>
            <a:pPr marL="171450" indent="-171450">
              <a:buFontTx/>
              <a:buChar char="-"/>
            </a:pPr>
            <a:r>
              <a:rPr lang="en-US" baseline="0" dirty="0" smtClean="0"/>
              <a:t>Goal is to use the best combination of inputs to make a product with the lowest cost</a:t>
            </a:r>
          </a:p>
          <a:p>
            <a:pPr marL="171450" indent="-171450">
              <a:buFontTx/>
              <a:buChar char="-"/>
            </a:pPr>
            <a:endParaRPr lang="en-US" baseline="0" dirty="0" smtClean="0"/>
          </a:p>
          <a:p>
            <a:pPr marL="171450" indent="-171450">
              <a:buFontTx/>
              <a:buChar char="-"/>
            </a:pPr>
            <a:r>
              <a:rPr lang="en-US" baseline="0" dirty="0" smtClean="0"/>
              <a:t>The “E” Factor – Experience and/or Education make you a skilled laborer</a:t>
            </a:r>
          </a:p>
        </p:txBody>
      </p:sp>
      <p:sp>
        <p:nvSpPr>
          <p:cNvPr id="4" name="Slide Number Placeholder 3"/>
          <p:cNvSpPr>
            <a:spLocks noGrp="1"/>
          </p:cNvSpPr>
          <p:nvPr>
            <p:ph type="sldNum" sz="quarter" idx="10"/>
          </p:nvPr>
        </p:nvSpPr>
        <p:spPr/>
        <p:txBody>
          <a:bodyPr/>
          <a:lstStyle/>
          <a:p>
            <a:fld id="{5A3549E8-7086-49CD-8BB0-94669AF3EBA5}" type="slidenum">
              <a:rPr lang="en-US" smtClean="0"/>
              <a:pPr/>
              <a:t>7</a:t>
            </a:fld>
            <a:endParaRPr lang="en-US"/>
          </a:p>
        </p:txBody>
      </p:sp>
    </p:spTree>
    <p:extLst>
      <p:ext uri="{BB962C8B-B14F-4D97-AF65-F5344CB8AC3E}">
        <p14:creationId xmlns:p14="http://schemas.microsoft.com/office/powerpoint/2010/main" val="3375105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549E8-7086-49CD-8BB0-94669AF3EBA5}" type="slidenum">
              <a:rPr lang="en-US" smtClean="0"/>
              <a:pPr/>
              <a:t>8</a:t>
            </a:fld>
            <a:endParaRPr lang="en-US"/>
          </a:p>
        </p:txBody>
      </p:sp>
    </p:spTree>
    <p:extLst>
      <p:ext uri="{BB962C8B-B14F-4D97-AF65-F5344CB8AC3E}">
        <p14:creationId xmlns:p14="http://schemas.microsoft.com/office/powerpoint/2010/main" val="3675682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3581E7-386B-43D8-8D4C-43EA079C204C}" type="slidenum">
              <a:rPr lang="en-US" smtClean="0"/>
              <a:pPr>
                <a:defRPr/>
              </a:pPr>
              <a:t>9</a:t>
            </a:fld>
            <a:endParaRPr lang="en-US"/>
          </a:p>
        </p:txBody>
      </p:sp>
    </p:spTree>
    <p:extLst>
      <p:ext uri="{BB962C8B-B14F-4D97-AF65-F5344CB8AC3E}">
        <p14:creationId xmlns:p14="http://schemas.microsoft.com/office/powerpoint/2010/main" val="3704302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849505CB-8349-4C8F-A2EA-23D1F6708321}" type="datetimeFigureOut">
              <a:rPr lang="en-US"/>
              <a:pPr>
                <a:defRPr/>
              </a:pPr>
              <a:t>1/14/2015</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7218C384-6862-4C7A-8282-96E0492DF0D5}" type="slidenum">
              <a:rPr lang="en-US"/>
              <a:pPr>
                <a:defRPr/>
              </a:pPr>
              <a:t>‹#›</a:t>
            </a:fld>
            <a:endParaRPr lang="en-US" dirty="0"/>
          </a:p>
        </p:txBody>
      </p:sp>
    </p:spTree>
    <p:extLst>
      <p:ext uri="{BB962C8B-B14F-4D97-AF65-F5344CB8AC3E}">
        <p14:creationId xmlns:p14="http://schemas.microsoft.com/office/powerpoint/2010/main" val="87083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B67724E6-E16B-4AD8-9E39-D3924386D8B0}" type="datetimeFigureOut">
              <a:rPr lang="en-US"/>
              <a:pPr>
                <a:defRPr/>
              </a:pPr>
              <a:t>1/14/2015</a:t>
            </a:fld>
            <a:endParaRPr lang="en-US" dirty="0"/>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551461C0-BF36-4D61-ACE6-23589C0C7B30}" type="slidenum">
              <a:rPr lang="en-US"/>
              <a:pPr>
                <a:defRPr/>
              </a:pPr>
              <a:t>‹#›</a:t>
            </a:fld>
            <a:endParaRPr lang="en-US" dirty="0"/>
          </a:p>
        </p:txBody>
      </p:sp>
    </p:spTree>
    <p:extLst>
      <p:ext uri="{BB962C8B-B14F-4D97-AF65-F5344CB8AC3E}">
        <p14:creationId xmlns:p14="http://schemas.microsoft.com/office/powerpoint/2010/main" val="871125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D6BBB8-700F-46F3-B16D-27C3543A9806}" type="datetimeFigureOut">
              <a:rPr lang="en-US"/>
              <a:pPr>
                <a:defRPr/>
              </a:pPr>
              <a:t>1/14/2015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33879F-AFA0-489A-B3CB-EF1AC7F7DFCE}" type="slidenum">
              <a:rPr lang="en-US"/>
              <a:pPr>
                <a:defRPr/>
              </a:pPr>
              <a:t>‹#›</a:t>
            </a:fld>
            <a:endParaRPr lang="en-US"/>
          </a:p>
        </p:txBody>
      </p:sp>
    </p:spTree>
    <p:extLst>
      <p:ext uri="{BB962C8B-B14F-4D97-AF65-F5344CB8AC3E}">
        <p14:creationId xmlns:p14="http://schemas.microsoft.com/office/powerpoint/2010/main" val="422620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EF4239F6-DC41-4857-AFFA-7E98671F80F0}" type="datetimeFigureOut">
              <a:rPr lang="en-US"/>
              <a:pPr>
                <a:defRPr/>
              </a:pPr>
              <a:t>1/14/2015</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C3715AFC-D378-4831-A870-32158D17E66A}" type="slidenum">
              <a:rPr lang="en-US"/>
              <a:pPr>
                <a:defRPr/>
              </a:pPr>
              <a:t>‹#›</a:t>
            </a:fld>
            <a:endParaRPr lang="en-US" dirty="0"/>
          </a:p>
        </p:txBody>
      </p:sp>
    </p:spTree>
    <p:extLst>
      <p:ext uri="{BB962C8B-B14F-4D97-AF65-F5344CB8AC3E}">
        <p14:creationId xmlns:p14="http://schemas.microsoft.com/office/powerpoint/2010/main" val="723734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56ECBE46-43E5-4223-9909-9357AD9B403F}" type="datetimeFigureOut">
              <a:rPr lang="en-US"/>
              <a:pPr>
                <a:defRPr/>
              </a:pPr>
              <a:t>1/14/2015</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8A964CD4-8D18-45B2-A272-789BB6790C65}" type="slidenum">
              <a:rPr lang="en-US"/>
              <a:pPr>
                <a:defRPr/>
              </a:pPr>
              <a:t>‹#›</a:t>
            </a:fld>
            <a:endParaRPr lang="en-US"/>
          </a:p>
        </p:txBody>
      </p:sp>
    </p:spTree>
    <p:extLst>
      <p:ext uri="{BB962C8B-B14F-4D97-AF65-F5344CB8AC3E}">
        <p14:creationId xmlns:p14="http://schemas.microsoft.com/office/powerpoint/2010/main" val="51122466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D6E3C447-2D50-415D-89F2-F3C50F0BFE9B}" type="datetimeFigureOut">
              <a:rPr lang="en-US"/>
              <a:pPr>
                <a:defRPr/>
              </a:pPr>
              <a:t>1/14/2015</a:t>
            </a:fld>
            <a:endParaRPr lang="en-US" dirty="0"/>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C89C1346-822F-4BD0-A1D9-FEF18109B0DF}" type="slidenum">
              <a:rPr lang="en-US"/>
              <a:pPr>
                <a:defRPr/>
              </a:pPr>
              <a:t>‹#›</a:t>
            </a:fld>
            <a:endParaRPr lang="en-US" dirty="0"/>
          </a:p>
        </p:txBody>
      </p:sp>
    </p:spTree>
    <p:extLst>
      <p:ext uri="{BB962C8B-B14F-4D97-AF65-F5344CB8AC3E}">
        <p14:creationId xmlns:p14="http://schemas.microsoft.com/office/powerpoint/2010/main" val="2575132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66CAE34E-39FC-4B5E-A584-4513BD0CFB65}" type="datetimeFigureOut">
              <a:rPr lang="en-US"/>
              <a:pPr>
                <a:defRPr/>
              </a:pPr>
              <a:t>1/14/2015</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7BDBD11B-E305-42B6-A1EC-94DA87B6D459}" type="slidenum">
              <a:rPr lang="en-US"/>
              <a:pPr>
                <a:defRPr/>
              </a:pPr>
              <a:t>‹#›</a:t>
            </a:fld>
            <a:endParaRPr lang="en-US" dirty="0"/>
          </a:p>
        </p:txBody>
      </p:sp>
    </p:spTree>
    <p:extLst>
      <p:ext uri="{BB962C8B-B14F-4D97-AF65-F5344CB8AC3E}">
        <p14:creationId xmlns:p14="http://schemas.microsoft.com/office/powerpoint/2010/main" val="3168139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242B221E-8080-483B-80E6-BA80C51291B1}" type="datetimeFigureOut">
              <a:rPr lang="en-US"/>
              <a:pPr>
                <a:defRPr/>
              </a:pPr>
              <a:t>1/14/2015</a:t>
            </a:fld>
            <a:endParaRPr lang="en-US" dirty="0"/>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23A620CD-E46C-43AE-B198-14FC58D81D3C}" type="slidenum">
              <a:rPr lang="en-US"/>
              <a:pPr>
                <a:defRPr/>
              </a:pPr>
              <a:t>‹#›</a:t>
            </a:fld>
            <a:endParaRPr lang="en-US" dirty="0"/>
          </a:p>
        </p:txBody>
      </p:sp>
    </p:spTree>
    <p:extLst>
      <p:ext uri="{BB962C8B-B14F-4D97-AF65-F5344CB8AC3E}">
        <p14:creationId xmlns:p14="http://schemas.microsoft.com/office/powerpoint/2010/main" val="3486316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80BAFD54-6CF5-4F7F-A20E-4CC2F564AF51}" type="datetimeFigureOut">
              <a:rPr lang="en-US"/>
              <a:pPr>
                <a:defRPr/>
              </a:pPr>
              <a:t>1/14/2015</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F34975AC-9047-44B8-83DA-D26D654DA53C}" type="slidenum">
              <a:rPr lang="en-US"/>
              <a:pPr>
                <a:defRPr/>
              </a:pPr>
              <a:t>‹#›</a:t>
            </a:fld>
            <a:endParaRPr lang="en-US"/>
          </a:p>
        </p:txBody>
      </p:sp>
    </p:spTree>
    <p:extLst>
      <p:ext uri="{BB962C8B-B14F-4D97-AF65-F5344CB8AC3E}">
        <p14:creationId xmlns:p14="http://schemas.microsoft.com/office/powerpoint/2010/main" val="903067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FDB8AF84-05F4-47FF-BFB8-F9462B065DCF}" type="datetimeFigureOut">
              <a:rPr lang="en-US"/>
              <a:pPr>
                <a:defRPr/>
              </a:pPr>
              <a:t>1/14/2015</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7CED086-422D-49A4-B8D2-1C7867CDCA5F}" type="slidenum">
              <a:rPr lang="en-US"/>
              <a:pPr>
                <a:defRPr/>
              </a:pPr>
              <a:t>‹#›</a:t>
            </a:fld>
            <a:endParaRPr lang="en-US"/>
          </a:p>
        </p:txBody>
      </p:sp>
    </p:spTree>
    <p:extLst>
      <p:ext uri="{BB962C8B-B14F-4D97-AF65-F5344CB8AC3E}">
        <p14:creationId xmlns:p14="http://schemas.microsoft.com/office/powerpoint/2010/main" val="3008553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5BCD7E6F-6C7B-4A38-B190-A71432928133}" type="datetimeFigureOut">
              <a:rPr lang="en-US"/>
              <a:pPr>
                <a:defRPr/>
              </a:pPr>
              <a:t>1/14/2015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C0BDD6B9-0604-4F19-96A1-7BAE0C523F33}" type="slidenum">
              <a:rPr lang="en-US"/>
              <a:pPr>
                <a:defRPr/>
              </a:pPr>
              <a:t>‹#›</a:t>
            </a:fld>
            <a:endParaRPr lang="en-US"/>
          </a:p>
        </p:txBody>
      </p:sp>
    </p:spTree>
    <p:extLst>
      <p:ext uri="{BB962C8B-B14F-4D97-AF65-F5344CB8AC3E}">
        <p14:creationId xmlns:p14="http://schemas.microsoft.com/office/powerpoint/2010/main" val="3130056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9"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8362CC12-05F4-4962-B052-A2C610715C1F}" type="datetimeFigureOut">
              <a:rPr lang="en-US"/>
              <a:pPr>
                <a:defRPr/>
              </a:pPr>
              <a:t>1/14/2015</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D261B3B5-1DED-4B56-A009-8460A62B3AF3}" type="slidenum">
              <a:rPr lang="en-US"/>
              <a:pPr>
                <a:defRPr/>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1" r:id="rId4"/>
    <p:sldLayoutId id="2147483857" r:id="rId5"/>
    <p:sldLayoutId id="2147483852" r:id="rId6"/>
    <p:sldLayoutId id="2147483858" r:id="rId7"/>
    <p:sldLayoutId id="2147483859" r:id="rId8"/>
    <p:sldLayoutId id="2147483860" r:id="rId9"/>
    <p:sldLayoutId id="2147483853" r:id="rId10"/>
    <p:sldLayoutId id="2147483861"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OkebmhTQN-4&amp;feature=youtube_gdata_player"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Business economics - CHAPTER 2</a:t>
            </a:r>
            <a:endParaRPr lang="en-US" dirty="0"/>
          </a:p>
        </p:txBody>
      </p:sp>
      <p:sp>
        <p:nvSpPr>
          <p:cNvPr id="3" name="Subtitle 2"/>
          <p:cNvSpPr>
            <a:spLocks noGrp="1"/>
          </p:cNvSpPr>
          <p:nvPr>
            <p:ph type="subTitle" idx="1"/>
          </p:nvPr>
        </p:nvSpPr>
        <p:spPr/>
        <p:txBody>
          <a:bodyPr>
            <a:normAutofit/>
          </a:bodyPr>
          <a:lstStyle/>
          <a:p>
            <a:pPr eaLnBrk="1" fontAlgn="auto" hangingPunct="1">
              <a:spcAft>
                <a:spcPts val="0"/>
              </a:spcAft>
              <a:buFont typeface="Wingdings 2"/>
              <a:buNone/>
              <a:defRPr/>
            </a:pPr>
            <a:r>
              <a:rPr lang="en-US" dirty="0" smtClean="0"/>
              <a:t>Economic Systems and the American System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Types of economic systems</a:t>
            </a:r>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927336026"/>
              </p:ext>
            </p:extLst>
          </p:nvPr>
        </p:nvGraphicFramePr>
        <p:xfrm>
          <a:off x="152400" y="1447800"/>
          <a:ext cx="8839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Traditional economy</a:t>
            </a:r>
            <a:endParaRPr lang="en-US" dirty="0"/>
          </a:p>
        </p:txBody>
      </p:sp>
      <p:graphicFrame>
        <p:nvGraphicFramePr>
          <p:cNvPr id="7" name="Content Placeholder 6"/>
          <p:cNvGraphicFramePr>
            <a:graphicFrameLocks noGrp="1"/>
          </p:cNvGraphicFramePr>
          <p:nvPr>
            <p:ph idx="1"/>
          </p:nvPr>
        </p:nvGraphicFramePr>
        <p:xfrm>
          <a:off x="0" y="2133600"/>
          <a:ext cx="9144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TextBox 5"/>
          <p:cNvSpPr txBox="1">
            <a:spLocks noChangeArrowheads="1"/>
          </p:cNvSpPr>
          <p:nvPr/>
        </p:nvSpPr>
        <p:spPr bwMode="auto">
          <a:xfrm>
            <a:off x="533400" y="1143000"/>
            <a:ext cx="8077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t>The “way it’s always been done”</a:t>
            </a:r>
          </a:p>
          <a:p>
            <a:pPr algn="ctr" eaLnBrk="1" hangingPunct="1"/>
            <a:r>
              <a:rPr lang="en-US" sz="2400" dirty="0" smtClean="0"/>
              <a:t>Your career will be whatever </a:t>
            </a:r>
            <a:r>
              <a:rPr lang="en-US" sz="2400" dirty="0"/>
              <a:t>your parents </a:t>
            </a:r>
            <a:r>
              <a:rPr lang="en-US" sz="2400" dirty="0" smtClean="0"/>
              <a:t>is now</a:t>
            </a:r>
            <a:endParaRPr lang="en-US" sz="2400" dirty="0"/>
          </a:p>
          <a:p>
            <a:pPr eaLnBrk="1" hangingPunct="1"/>
            <a:endParaRPr lang="en-US" dirty="0"/>
          </a:p>
        </p:txBody>
      </p:sp>
      <p:sp>
        <p:nvSpPr>
          <p:cNvPr id="5" name="TextBox 4"/>
          <p:cNvSpPr txBox="1"/>
          <p:nvPr/>
        </p:nvSpPr>
        <p:spPr>
          <a:xfrm>
            <a:off x="7315200" y="5722203"/>
            <a:ext cx="1676400" cy="830997"/>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a:defRPr/>
            </a:pPr>
            <a:r>
              <a:rPr lang="en-US" sz="2400" dirty="0" smtClean="0"/>
              <a:t>Turn to page 36</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TRADITIONAL ECONOMIES</a:t>
            </a:r>
            <a:endParaRPr lang="en-US" dirty="0"/>
          </a:p>
        </p:txBody>
      </p:sp>
      <p:sp>
        <p:nvSpPr>
          <p:cNvPr id="17411" name="Content Placeholder 2"/>
          <p:cNvSpPr>
            <a:spLocks noGrp="1"/>
          </p:cNvSpPr>
          <p:nvPr>
            <p:ph idx="1"/>
          </p:nvPr>
        </p:nvSpPr>
        <p:spPr/>
        <p:txBody>
          <a:bodyPr/>
          <a:lstStyle/>
          <a:p>
            <a:r>
              <a:rPr lang="en-US" b="1" dirty="0" smtClean="0"/>
              <a:t>Why do you think leaders in Traditional economies discourage or even punish change?</a:t>
            </a:r>
          </a:p>
          <a:p>
            <a:pPr lvl="1"/>
            <a:r>
              <a:rPr lang="en-US" dirty="0" smtClean="0"/>
              <a:t>Fear of outside influence</a:t>
            </a:r>
          </a:p>
          <a:p>
            <a:pPr lvl="1"/>
            <a:r>
              <a:rPr lang="en-US" dirty="0" smtClean="0"/>
              <a:t>Lack of understanding of alternative modes of production</a:t>
            </a:r>
          </a:p>
          <a:p>
            <a:pPr lvl="1"/>
            <a:r>
              <a:rPr lang="en-US" dirty="0" smtClean="0"/>
              <a:t>Determination to preserve culture</a:t>
            </a:r>
          </a:p>
          <a:p>
            <a:pPr lvl="1"/>
            <a:r>
              <a:rPr lang="en-US" dirty="0" smtClean="0"/>
              <a:t>Power structure tied to tradition and custom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Command system (CONTROLLED)</a:t>
            </a:r>
            <a:endParaRPr lang="en-US" dirty="0"/>
          </a:p>
        </p:txBody>
      </p:sp>
      <p:graphicFrame>
        <p:nvGraphicFramePr>
          <p:cNvPr id="3" name="Diagram 2"/>
          <p:cNvGraphicFramePr/>
          <p:nvPr/>
        </p:nvGraphicFramePr>
        <p:xfrm>
          <a:off x="304800" y="1295400"/>
          <a:ext cx="8382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315200" y="5798403"/>
            <a:ext cx="1676400" cy="830997"/>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a:defRPr/>
            </a:pPr>
            <a:r>
              <a:rPr lang="en-US" sz="2400" dirty="0"/>
              <a:t>Turn to page </a:t>
            </a:r>
            <a:r>
              <a:rPr lang="en-US" sz="2400" dirty="0" smtClean="0"/>
              <a:t>37</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pPr eaLnBrk="1" hangingPunct="1">
              <a:defRPr/>
            </a:pPr>
            <a:r>
              <a:rPr lang="en-US" dirty="0" smtClean="0"/>
              <a:t>Command system</a:t>
            </a:r>
            <a:endParaRPr lang="en-US" dirty="0"/>
          </a:p>
        </p:txBody>
      </p:sp>
      <p:sp>
        <p:nvSpPr>
          <p:cNvPr id="8" name="Text Placeholder 7"/>
          <p:cNvSpPr>
            <a:spLocks noGrp="1"/>
          </p:cNvSpPr>
          <p:nvPr>
            <p:ph type="body" idx="1"/>
          </p:nvPr>
        </p:nvSpPr>
        <p:spPr/>
        <p:txBody>
          <a:bodyPr/>
          <a:lstStyle/>
          <a:p>
            <a:r>
              <a:rPr lang="en-US" sz="2400" u="sng" dirty="0" smtClean="0">
                <a:effectLst>
                  <a:outerShdw blurRad="38100" dist="38100" dir="2700000" algn="tl">
                    <a:srgbClr val="000000">
                      <a:alpha val="43137"/>
                    </a:srgbClr>
                  </a:outerShdw>
                </a:effectLst>
              </a:rPr>
              <a:t>AUTHORITARIAN SOCIALISM</a:t>
            </a:r>
            <a:endParaRPr lang="en-US" sz="2400" u="sng" dirty="0">
              <a:effectLst>
                <a:outerShdw blurRad="38100" dist="38100" dir="2700000" algn="tl">
                  <a:srgbClr val="000000">
                    <a:alpha val="43137"/>
                  </a:srgbClr>
                </a:outerShdw>
              </a:effectLst>
            </a:endParaRPr>
          </a:p>
        </p:txBody>
      </p:sp>
      <p:sp>
        <p:nvSpPr>
          <p:cNvPr id="10" name="Text Placeholder 9"/>
          <p:cNvSpPr>
            <a:spLocks noGrp="1"/>
          </p:cNvSpPr>
          <p:nvPr>
            <p:ph type="body" sz="half" idx="3"/>
          </p:nvPr>
        </p:nvSpPr>
        <p:spPr/>
        <p:txBody>
          <a:bodyPr/>
          <a:lstStyle/>
          <a:p>
            <a:r>
              <a:rPr lang="en-US" sz="2400" u="sng" dirty="0" smtClean="0">
                <a:effectLst>
                  <a:outerShdw blurRad="38100" dist="38100" dir="2700000" algn="tl">
                    <a:srgbClr val="000000">
                      <a:alpha val="43137"/>
                    </a:srgbClr>
                  </a:outerShdw>
                </a:effectLst>
              </a:rPr>
              <a:t>Democratic socialism</a:t>
            </a:r>
            <a:endParaRPr lang="en-US" sz="2400" u="sng" dirty="0">
              <a:effectLst>
                <a:outerShdw blurRad="38100" dist="38100" dir="2700000" algn="tl">
                  <a:srgbClr val="000000">
                    <a:alpha val="43137"/>
                  </a:srgbClr>
                </a:outerShdw>
              </a:effectLst>
            </a:endParaRPr>
          </a:p>
        </p:txBody>
      </p:sp>
      <p:sp>
        <p:nvSpPr>
          <p:cNvPr id="9" name="Content Placeholder 8"/>
          <p:cNvSpPr>
            <a:spLocks noGrp="1"/>
          </p:cNvSpPr>
          <p:nvPr>
            <p:ph sz="quarter" idx="2"/>
          </p:nvPr>
        </p:nvSpPr>
        <p:spPr/>
        <p:txBody>
          <a:bodyPr/>
          <a:lstStyle/>
          <a:p>
            <a:r>
              <a:rPr lang="en-US" dirty="0" smtClean="0"/>
              <a:t>Supports revolution as means to overthrow capitalism</a:t>
            </a:r>
          </a:p>
          <a:p>
            <a:r>
              <a:rPr lang="en-US" dirty="0" smtClean="0"/>
              <a:t>Entire economy controlled by a central government</a:t>
            </a:r>
          </a:p>
          <a:p>
            <a:endParaRPr lang="en-US" dirty="0"/>
          </a:p>
          <a:p>
            <a:r>
              <a:rPr lang="en-US" dirty="0" smtClean="0"/>
              <a:t>Can be found today in</a:t>
            </a:r>
          </a:p>
          <a:p>
            <a:pPr lvl="1"/>
            <a:r>
              <a:rPr lang="en-US" dirty="0" smtClean="0"/>
              <a:t>China</a:t>
            </a:r>
          </a:p>
          <a:p>
            <a:pPr lvl="1"/>
            <a:r>
              <a:rPr lang="en-US" dirty="0" smtClean="0"/>
              <a:t>Cuba</a:t>
            </a:r>
          </a:p>
          <a:p>
            <a:pPr lvl="1"/>
            <a:r>
              <a:rPr lang="en-US" dirty="0" smtClean="0"/>
              <a:t>Many Latin American nations</a:t>
            </a:r>
            <a:endParaRPr lang="en-US" dirty="0"/>
          </a:p>
        </p:txBody>
      </p:sp>
      <p:sp>
        <p:nvSpPr>
          <p:cNvPr id="11" name="Content Placeholder 10"/>
          <p:cNvSpPr>
            <a:spLocks noGrp="1"/>
          </p:cNvSpPr>
          <p:nvPr>
            <p:ph sz="quarter" idx="4"/>
          </p:nvPr>
        </p:nvSpPr>
        <p:spPr>
          <a:xfrm>
            <a:off x="4648730" y="1316037"/>
            <a:ext cx="4288536" cy="5237163"/>
          </a:xfrm>
        </p:spPr>
        <p:txBody>
          <a:bodyPr/>
          <a:lstStyle/>
          <a:p>
            <a:r>
              <a:rPr lang="en-US" dirty="0" smtClean="0"/>
              <a:t>Works within the constitutional framework of a nation</a:t>
            </a:r>
          </a:p>
          <a:p>
            <a:r>
              <a:rPr lang="en-US" dirty="0" smtClean="0"/>
              <a:t>Socialist officials are elected to office</a:t>
            </a:r>
          </a:p>
          <a:p>
            <a:r>
              <a:rPr lang="en-US" dirty="0" smtClean="0"/>
              <a:t>Government only controls some areas of the economy</a:t>
            </a:r>
          </a:p>
          <a:p>
            <a:endParaRPr lang="en-US" dirty="0"/>
          </a:p>
          <a:p>
            <a:r>
              <a:rPr lang="en-US" dirty="0" smtClean="0"/>
              <a:t>Can be found today in</a:t>
            </a:r>
          </a:p>
          <a:p>
            <a:pPr lvl="1"/>
            <a:r>
              <a:rPr lang="en-US" dirty="0" smtClean="0"/>
              <a:t>France</a:t>
            </a:r>
          </a:p>
          <a:p>
            <a:pPr lvl="1"/>
            <a:r>
              <a:rPr lang="en-US" dirty="0" smtClean="0"/>
              <a:t>Germany</a:t>
            </a:r>
          </a:p>
          <a:p>
            <a:pPr lvl="1"/>
            <a:r>
              <a:rPr lang="en-US" dirty="0" smtClean="0"/>
              <a:t>Italy</a:t>
            </a:r>
          </a:p>
          <a:p>
            <a:pPr lvl="1"/>
            <a:r>
              <a:rPr lang="en-US" dirty="0" smtClean="0"/>
              <a:t>Select European nations</a:t>
            </a:r>
            <a:endParaRPr lang="en-US" dirty="0"/>
          </a:p>
        </p:txBody>
      </p:sp>
      <p:sp>
        <p:nvSpPr>
          <p:cNvPr id="5" name="Rectangle 3"/>
          <p:cNvSpPr txBox="1">
            <a:spLocks noChangeArrowheads="1"/>
          </p:cNvSpPr>
          <p:nvPr/>
        </p:nvSpPr>
        <p:spPr>
          <a:xfrm>
            <a:off x="0" y="2743200"/>
            <a:ext cx="8686800" cy="4114800"/>
          </a:xfrm>
          <a:prstGeom prst="rect">
            <a:avLst/>
          </a:prstGeom>
        </p:spPr>
        <p:txBody>
          <a:bodyPr/>
          <a:lstStyle/>
          <a:p>
            <a:pPr marL="342900" indent="-342900">
              <a:lnSpc>
                <a:spcPct val="90000"/>
              </a:lnSpc>
              <a:spcBef>
                <a:spcPct val="20000"/>
              </a:spcBef>
              <a:buClr>
                <a:schemeClr val="accent1"/>
              </a:buClr>
              <a:buSzPct val="70000"/>
              <a:buFont typeface="Wingdings 2" pitchFamily="1" charset="2"/>
              <a:buChar char=""/>
              <a:defRPr/>
            </a:pPr>
            <a:endParaRPr lang="en-US" sz="2400" dirty="0">
              <a:solidFill>
                <a:schemeClr val="tx2"/>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market system (capitalism)</a:t>
            </a:r>
            <a:endParaRPr lang="en-US" dirty="0"/>
          </a:p>
        </p:txBody>
      </p:sp>
      <p:sp>
        <p:nvSpPr>
          <p:cNvPr id="3" name="Content Placeholder 2"/>
          <p:cNvSpPr>
            <a:spLocks noGrp="1"/>
          </p:cNvSpPr>
          <p:nvPr>
            <p:ph idx="1"/>
          </p:nvPr>
        </p:nvSpPr>
        <p:spPr>
          <a:xfrm>
            <a:off x="304800" y="1295400"/>
            <a:ext cx="8686800" cy="1676400"/>
          </a:xfrm>
        </p:spPr>
        <p:txBody>
          <a:bodyPr/>
          <a:lstStyle/>
          <a:p>
            <a:pPr eaLnBrk="1" hangingPunct="1"/>
            <a:r>
              <a:rPr lang="en-US" sz="2000" b="1" dirty="0" smtClean="0"/>
              <a:t>MARKET –</a:t>
            </a:r>
            <a:r>
              <a:rPr lang="en-US" sz="2000" dirty="0" smtClean="0"/>
              <a:t> A voluntary exchange of goods and services between buyers and sellers</a:t>
            </a:r>
          </a:p>
          <a:p>
            <a:pPr lvl="1" eaLnBrk="1" hangingPunct="1"/>
            <a:r>
              <a:rPr lang="en-US" sz="1600" dirty="0" smtClean="0"/>
              <a:t>Economic decisions are made in the marketplace according to the laws of supply and demand.</a:t>
            </a:r>
          </a:p>
          <a:p>
            <a:pPr lvl="1" eaLnBrk="1" hangingPunct="1"/>
            <a:r>
              <a:rPr lang="en-US" sz="1600" dirty="0" smtClean="0"/>
              <a:t>Prices signal what is bought and sold – High (scarce) or low (abundant)</a:t>
            </a:r>
          </a:p>
        </p:txBody>
      </p:sp>
      <p:graphicFrame>
        <p:nvGraphicFramePr>
          <p:cNvPr id="5" name="Diagram 4"/>
          <p:cNvGraphicFramePr/>
          <p:nvPr>
            <p:extLst>
              <p:ext uri="{D42A27DB-BD31-4B8C-83A1-F6EECF244321}">
                <p14:modId xmlns:p14="http://schemas.microsoft.com/office/powerpoint/2010/main" val="842114598"/>
              </p:ext>
            </p:extLst>
          </p:nvPr>
        </p:nvGraphicFramePr>
        <p:xfrm>
          <a:off x="381000" y="2971800"/>
          <a:ext cx="83058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486400" y="6019800"/>
            <a:ext cx="3505200" cy="708025"/>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defRPr/>
            </a:pPr>
            <a:r>
              <a:rPr lang="en-US" sz="2000" b="1" dirty="0"/>
              <a:t>Examples</a:t>
            </a:r>
            <a:r>
              <a:rPr lang="en-US" sz="2000" dirty="0"/>
              <a:t>: United Kingdom, India, Sweden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686800" cy="838200"/>
          </a:xfrm>
        </p:spPr>
        <p:txBody>
          <a:bodyPr/>
          <a:lstStyle/>
          <a:p>
            <a:pPr eaLnBrk="1" hangingPunct="1">
              <a:defRPr/>
            </a:pPr>
            <a:r>
              <a:rPr lang="en-US" dirty="0" smtClean="0"/>
              <a:t>Mixed economy</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141015230"/>
              </p:ext>
            </p:extLst>
          </p:nvPr>
        </p:nvGraphicFramePr>
        <p:xfrm>
          <a:off x="228600" y="1524000"/>
          <a:ext cx="8686800" cy="507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762000"/>
          </a:xfrm>
        </p:spPr>
        <p:txBody>
          <a:bodyPr/>
          <a:lstStyle/>
          <a:p>
            <a:pPr eaLnBrk="1" hangingPunct="1">
              <a:defRPr/>
            </a:pPr>
            <a:r>
              <a:rPr lang="en-US" dirty="0" smtClean="0"/>
              <a:t>Circular flow model</a:t>
            </a:r>
            <a:endParaRPr lang="en-US" dirty="0"/>
          </a:p>
        </p:txBody>
      </p:sp>
      <p:pic>
        <p:nvPicPr>
          <p:cNvPr id="31747" name="Picture 5" descr="C:\Documents and Settings\squible\Local Settings\Temporary Internet Files\Content.IE5\1H4SK9T2\MCj043480700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194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6" descr="C:\Documents and Settings\squible\Local Settings\Temporary Internet Files\Content.IE5\Y3FSHY8J\MCj0437515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0163" y="2895600"/>
            <a:ext cx="14938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descr="C:\Documents and Settings\squible\Local Settings\Temporary Internet Files\Content.IE5\Y3FSHY8J\MCBL00555_00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2971800"/>
            <a:ext cx="1727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rved Down Arrow 8"/>
          <p:cNvSpPr/>
          <p:nvPr/>
        </p:nvSpPr>
        <p:spPr>
          <a:xfrm>
            <a:off x="1066800" y="914400"/>
            <a:ext cx="7467600" cy="914400"/>
          </a:xfrm>
          <a:prstGeom prst="curvedDownArrow">
            <a:avLst>
              <a:gd name="adj1" fmla="val 25000"/>
              <a:gd name="adj2" fmla="val 53150"/>
              <a:gd name="adj3" fmla="val 25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Businesses Sell goods and services to individuals</a:t>
            </a:r>
          </a:p>
        </p:txBody>
      </p:sp>
      <p:grpSp>
        <p:nvGrpSpPr>
          <p:cNvPr id="31751" name="Group 11"/>
          <p:cNvGrpSpPr>
            <a:grpSpLocks/>
          </p:cNvGrpSpPr>
          <p:nvPr/>
        </p:nvGrpSpPr>
        <p:grpSpPr bwMode="auto">
          <a:xfrm>
            <a:off x="1295400" y="1752600"/>
            <a:ext cx="6781800" cy="838200"/>
            <a:chOff x="1295400" y="1752600"/>
            <a:chExt cx="6781800" cy="838200"/>
          </a:xfrm>
        </p:grpSpPr>
        <p:sp>
          <p:nvSpPr>
            <p:cNvPr id="10" name="Curved Up Arrow 9"/>
            <p:cNvSpPr>
              <a:spLocks noChangeArrowheads="1"/>
            </p:cNvSpPr>
            <p:nvPr/>
          </p:nvSpPr>
          <p:spPr bwMode="auto">
            <a:xfrm rot="10800000">
              <a:off x="1295400" y="1752600"/>
              <a:ext cx="6781800" cy="838200"/>
            </a:xfrm>
            <a:prstGeom prst="curvedUpArrow">
              <a:avLst>
                <a:gd name="adj1" fmla="val 24984"/>
                <a:gd name="adj2" fmla="val 50006"/>
                <a:gd name="adj3" fmla="val 25000"/>
              </a:avLst>
            </a:prstGeom>
            <a:solidFill>
              <a:srgbClr val="7153A1"/>
            </a:solidFill>
            <a:ln w="25400" algn="ctr">
              <a:solidFill>
                <a:srgbClr val="78846A"/>
              </a:solidFill>
              <a:miter lim="800000"/>
              <a:headEnd/>
              <a:tailEnd/>
            </a:ln>
          </p:spPr>
          <p:txBody>
            <a:bodyPr rot="10800000" anchor="ctr"/>
            <a:lstStyle/>
            <a:p>
              <a:pPr algn="ctr">
                <a:defRPr/>
              </a:pPr>
              <a:endParaRPr lang="en-US" dirty="0">
                <a:latin typeface="+mn-lt"/>
              </a:endParaRPr>
            </a:p>
          </p:txBody>
        </p:sp>
        <p:sp>
          <p:nvSpPr>
            <p:cNvPr id="31761" name="TextBox 10"/>
            <p:cNvSpPr txBox="1">
              <a:spLocks noChangeArrowheads="1"/>
            </p:cNvSpPr>
            <p:nvPr/>
          </p:nvSpPr>
          <p:spPr bwMode="auto">
            <a:xfrm>
              <a:off x="1828800" y="2209800"/>
              <a:ext cx="601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t>Individuals pay for goods and services they buy from business</a:t>
              </a:r>
            </a:p>
          </p:txBody>
        </p:sp>
      </p:grpSp>
      <p:sp>
        <p:nvSpPr>
          <p:cNvPr id="13" name="Curved Up Arrow 12"/>
          <p:cNvSpPr/>
          <p:nvPr/>
        </p:nvSpPr>
        <p:spPr>
          <a:xfrm>
            <a:off x="685800" y="4343400"/>
            <a:ext cx="8077200" cy="1143000"/>
          </a:xfrm>
          <a:prstGeom prst="curved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Businesses pay for resources they buy from individuals</a:t>
            </a:r>
          </a:p>
        </p:txBody>
      </p:sp>
      <p:grpSp>
        <p:nvGrpSpPr>
          <p:cNvPr id="31753" name="Group 15"/>
          <p:cNvGrpSpPr>
            <a:grpSpLocks/>
          </p:cNvGrpSpPr>
          <p:nvPr/>
        </p:nvGrpSpPr>
        <p:grpSpPr bwMode="auto">
          <a:xfrm>
            <a:off x="990600" y="5334000"/>
            <a:ext cx="7239000" cy="1143000"/>
            <a:chOff x="914400" y="5562600"/>
            <a:chExt cx="7239000" cy="1143000"/>
          </a:xfrm>
        </p:grpSpPr>
        <p:sp>
          <p:nvSpPr>
            <p:cNvPr id="14" name="Curved Down Arrow 13"/>
            <p:cNvSpPr>
              <a:spLocks noChangeArrowheads="1"/>
            </p:cNvSpPr>
            <p:nvPr/>
          </p:nvSpPr>
          <p:spPr bwMode="auto">
            <a:xfrm rot="10800000">
              <a:off x="914400" y="5562600"/>
              <a:ext cx="7239000" cy="1143000"/>
            </a:xfrm>
            <a:prstGeom prst="curvedDownArrow">
              <a:avLst>
                <a:gd name="adj1" fmla="val 25011"/>
                <a:gd name="adj2" fmla="val 49992"/>
                <a:gd name="adj3" fmla="val 25000"/>
              </a:avLst>
            </a:prstGeom>
            <a:solidFill>
              <a:srgbClr val="00B0F0"/>
            </a:solidFill>
            <a:ln w="25400" algn="ctr">
              <a:solidFill>
                <a:srgbClr val="78846A"/>
              </a:solidFill>
              <a:miter lim="800000"/>
              <a:headEnd/>
              <a:tailEnd/>
            </a:ln>
          </p:spPr>
          <p:txBody>
            <a:bodyPr rot="10800000" anchor="ctr"/>
            <a:lstStyle/>
            <a:p>
              <a:pPr algn="ctr">
                <a:defRPr/>
              </a:pPr>
              <a:endParaRPr lang="en-US">
                <a:latin typeface="+mn-lt"/>
              </a:endParaRPr>
            </a:p>
          </p:txBody>
        </p:sp>
        <p:sp>
          <p:nvSpPr>
            <p:cNvPr id="31759" name="TextBox 14"/>
            <p:cNvSpPr txBox="1">
              <a:spLocks noChangeArrowheads="1"/>
            </p:cNvSpPr>
            <p:nvPr/>
          </p:nvSpPr>
          <p:spPr bwMode="auto">
            <a:xfrm>
              <a:off x="1828800" y="6019800"/>
              <a:ext cx="571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Individuals sell resources to businesses</a:t>
              </a:r>
            </a:p>
          </p:txBody>
        </p:sp>
      </p:grpSp>
      <p:sp>
        <p:nvSpPr>
          <p:cNvPr id="17" name="Right Arrow 16"/>
          <p:cNvSpPr/>
          <p:nvPr/>
        </p:nvSpPr>
        <p:spPr>
          <a:xfrm>
            <a:off x="1371600" y="2590800"/>
            <a:ext cx="2057400" cy="11430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Businesses Pay Taxes</a:t>
            </a:r>
          </a:p>
        </p:txBody>
      </p:sp>
      <p:sp>
        <p:nvSpPr>
          <p:cNvPr id="18" name="Left Arrow 17"/>
          <p:cNvSpPr/>
          <p:nvPr/>
        </p:nvSpPr>
        <p:spPr>
          <a:xfrm>
            <a:off x="5791200" y="2590800"/>
            <a:ext cx="2057400" cy="1066800"/>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Individuals Pay Taxes</a:t>
            </a:r>
          </a:p>
        </p:txBody>
      </p:sp>
      <p:sp>
        <p:nvSpPr>
          <p:cNvPr id="19" name="Left Arrow 18"/>
          <p:cNvSpPr/>
          <p:nvPr/>
        </p:nvSpPr>
        <p:spPr>
          <a:xfrm>
            <a:off x="1143000" y="3581400"/>
            <a:ext cx="2514600" cy="1066800"/>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Gov’t</a:t>
            </a:r>
            <a:r>
              <a:rPr lang="en-US" dirty="0"/>
              <a:t> benefits to businesses</a:t>
            </a:r>
          </a:p>
        </p:txBody>
      </p:sp>
      <p:sp>
        <p:nvSpPr>
          <p:cNvPr id="20" name="Right Arrow 19"/>
          <p:cNvSpPr/>
          <p:nvPr/>
        </p:nvSpPr>
        <p:spPr>
          <a:xfrm>
            <a:off x="5638800" y="3505200"/>
            <a:ext cx="2362200" cy="11430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Gov’t</a:t>
            </a:r>
            <a:r>
              <a:rPr lang="en-US" dirty="0"/>
              <a:t> benefits to individuals</a:t>
            </a:r>
          </a:p>
        </p:txBody>
      </p:sp>
      <p:sp>
        <p:nvSpPr>
          <p:cNvPr id="21" name="TextBox 20"/>
          <p:cNvSpPr txBox="1"/>
          <p:nvPr/>
        </p:nvSpPr>
        <p:spPr>
          <a:xfrm>
            <a:off x="7315200" y="6172200"/>
            <a:ext cx="1676400" cy="461665"/>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a:defRPr/>
            </a:pPr>
            <a:r>
              <a:rPr lang="en-US" sz="2400" dirty="0" smtClean="0"/>
              <a:t>Page 39</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eaLnBrk="1" hangingPunct="1"/>
            <a:r>
              <a:rPr lang="en-US" sz="3900" smtClean="0">
                <a:effectLst>
                  <a:outerShdw blurRad="38100" dist="38100" dir="2700000" algn="tl">
                    <a:srgbClr val="C0C0C0"/>
                  </a:outerShdw>
                </a:effectLst>
              </a:rPr>
              <a:t>Who controls factors of production for each system?</a:t>
            </a:r>
          </a:p>
        </p:txBody>
      </p:sp>
      <p:pic>
        <p:nvPicPr>
          <p:cNvPr id="4" name="Picture 5" descr="057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375448"/>
            <a:ext cx="8557054" cy="533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Characteristics of U. S. Economy</a:t>
            </a:r>
            <a:endParaRPr lang="en-US" dirty="0"/>
          </a:p>
        </p:txBody>
      </p:sp>
      <p:graphicFrame>
        <p:nvGraphicFramePr>
          <p:cNvPr id="4" name="Content Placeholder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What you will learn</a:t>
            </a:r>
            <a:endParaRPr lang="en-US" dirty="0"/>
          </a:p>
        </p:txBody>
      </p:sp>
      <p:sp>
        <p:nvSpPr>
          <p:cNvPr id="2" name="Text Placeholder 1"/>
          <p:cNvSpPr>
            <a:spLocks noGrp="1"/>
          </p:cNvSpPr>
          <p:nvPr>
            <p:ph idx="1"/>
          </p:nvPr>
        </p:nvSpPr>
        <p:spPr/>
        <p:txBody>
          <a:bodyPr>
            <a:normAutofit/>
          </a:bodyPr>
          <a:lstStyle/>
          <a:p>
            <a:pPr eaLnBrk="1" hangingPunct="1"/>
            <a:r>
              <a:rPr lang="en-US" dirty="0" smtClean="0"/>
              <a:t>4 basic types of Economic Systems</a:t>
            </a:r>
          </a:p>
          <a:p>
            <a:pPr eaLnBrk="1" hangingPunct="1"/>
            <a:r>
              <a:rPr lang="en-US" dirty="0" smtClean="0"/>
              <a:t>3 questions answered by each Economic Systems</a:t>
            </a:r>
          </a:p>
          <a:p>
            <a:pPr eaLnBrk="1" hangingPunct="1"/>
            <a:r>
              <a:rPr lang="en-US" dirty="0" smtClean="0"/>
              <a:t>Major Characteristics of a Market Economy</a:t>
            </a:r>
          </a:p>
          <a:p>
            <a:pPr eaLnBrk="1" hangingPunct="1"/>
            <a:r>
              <a:rPr lang="en-US" dirty="0" smtClean="0"/>
              <a:t>Goals of the American Free-Enterprise System</a:t>
            </a:r>
          </a:p>
          <a:p>
            <a:pPr eaLnBrk="1" hangingPunct="1"/>
            <a:r>
              <a:rPr lang="en-US" dirty="0" smtClean="0"/>
              <a:t>Difference between Socialism and Capitalism</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Limited </a:t>
            </a:r>
            <a:r>
              <a:rPr lang="en-US" dirty="0" err="1" smtClean="0"/>
              <a:t>RolE</a:t>
            </a:r>
            <a:r>
              <a:rPr lang="en-US" dirty="0" smtClean="0"/>
              <a:t> of Government</a:t>
            </a:r>
            <a:endParaRPr lang="en-US" dirty="0"/>
          </a:p>
        </p:txBody>
      </p:sp>
      <p:sp>
        <p:nvSpPr>
          <p:cNvPr id="24579" name="Content Placeholder 2"/>
          <p:cNvSpPr>
            <a:spLocks noGrp="1"/>
          </p:cNvSpPr>
          <p:nvPr>
            <p:ph idx="1"/>
          </p:nvPr>
        </p:nvSpPr>
        <p:spPr>
          <a:xfrm>
            <a:off x="228600" y="1524000"/>
            <a:ext cx="8686800" cy="4022725"/>
          </a:xfrm>
        </p:spPr>
        <p:txBody>
          <a:bodyPr/>
          <a:lstStyle/>
          <a:p>
            <a:r>
              <a:rPr lang="en-US" sz="2800" dirty="0" smtClean="0"/>
              <a:t>Governmental Role has increased since 1880’s in the U.S.</a:t>
            </a:r>
          </a:p>
          <a:p>
            <a:r>
              <a:rPr lang="en-US" sz="2800" dirty="0" smtClean="0"/>
              <a:t>Often called “</a:t>
            </a:r>
            <a:r>
              <a:rPr lang="en-US" sz="2800" i="1" u="sng" dirty="0" smtClean="0"/>
              <a:t>Laissez Faire</a:t>
            </a:r>
            <a:r>
              <a:rPr lang="en-US" sz="2800" dirty="0" smtClean="0"/>
              <a:t>” when pure capitalism exists -- which is French for “</a:t>
            </a:r>
            <a:r>
              <a:rPr lang="en-US" sz="2800" i="1" dirty="0" smtClean="0"/>
              <a:t>let it be”</a:t>
            </a:r>
            <a:endParaRPr lang="en-US" sz="2800" dirty="0" smtClean="0"/>
          </a:p>
          <a:p>
            <a:r>
              <a:rPr lang="en-US" sz="2800" dirty="0" smtClean="0"/>
              <a:t>Capitalism as practiced in the U.S. today would be best defined as an economic system in which private individuals own the factors of production but use them within certain legislated limits</a:t>
            </a:r>
          </a:p>
          <a:p>
            <a:pPr lvl="1"/>
            <a:r>
              <a:rPr lang="en-US" sz="2400" dirty="0" smtClean="0"/>
              <a:t>Includes regulations, laws and taxation</a:t>
            </a:r>
          </a:p>
          <a:p>
            <a:pPr lvl="2"/>
            <a:r>
              <a:rPr lang="en-US" sz="1600" dirty="0" err="1" smtClean="0"/>
              <a:t>Govt</a:t>
            </a:r>
            <a:r>
              <a:rPr lang="en-US" sz="1600" dirty="0" smtClean="0"/>
              <a:t> regulates the quality of various food &amp; drugs, watch over nation’s money &amp; banking system, tax revenues, Social Security, etc.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98" y="234478"/>
            <a:ext cx="8483700" cy="775854"/>
          </a:xfrm>
        </p:spPr>
        <p:txBody>
          <a:bodyPr/>
          <a:lstStyle/>
          <a:p>
            <a:pPr>
              <a:defRPr/>
            </a:pPr>
            <a:r>
              <a:rPr lang="en-US" dirty="0" smtClean="0"/>
              <a:t>Freedom of Enterprise</a:t>
            </a:r>
            <a:endParaRPr lang="en-US" dirty="0"/>
          </a:p>
        </p:txBody>
      </p:sp>
      <p:sp>
        <p:nvSpPr>
          <p:cNvPr id="22531" name="Rectangle 4"/>
          <p:cNvSpPr>
            <a:spLocks noGrp="1"/>
          </p:cNvSpPr>
          <p:nvPr>
            <p:ph type="body" idx="4294967295"/>
          </p:nvPr>
        </p:nvSpPr>
        <p:spPr/>
        <p:txBody>
          <a:bodyPr/>
          <a:lstStyle/>
          <a:p>
            <a:r>
              <a:rPr lang="en-US" dirty="0" smtClean="0"/>
              <a:t>You are allowed to own your own business</a:t>
            </a:r>
          </a:p>
          <a:p>
            <a:pPr lvl="1"/>
            <a:r>
              <a:rPr lang="en-US" dirty="0" smtClean="0"/>
              <a:t>However must follow any government guidelines</a:t>
            </a:r>
          </a:p>
          <a:p>
            <a:r>
              <a:rPr lang="en-US" dirty="0" smtClean="0"/>
              <a:t>You are able to earn a profit or lose everything</a:t>
            </a:r>
          </a:p>
          <a:p>
            <a:pPr lvl="1"/>
            <a:r>
              <a:rPr lang="en-US" dirty="0" smtClean="0"/>
              <a:t>No guarantees or insurances by the government</a:t>
            </a:r>
          </a:p>
          <a:p>
            <a:pPr lvl="1"/>
            <a:endParaRPr lang="en-US" dirty="0" smtClean="0"/>
          </a:p>
          <a:p>
            <a:pPr>
              <a:buFont typeface="Wingdings 2" pitchFamily="1" charset="2"/>
              <a:buNone/>
            </a:pPr>
            <a:r>
              <a:rPr lang="en-US" sz="2800" dirty="0" smtClean="0"/>
              <a:t>How many Lincoln businesses can you name that are owned by local citizens?</a:t>
            </a:r>
          </a:p>
          <a:p>
            <a:pPr lvl="1"/>
            <a:r>
              <a:rPr lang="en-US" sz="2400" dirty="0" smtClean="0"/>
              <a:t>	Union Bank, B&amp;R Stores, </a:t>
            </a:r>
            <a:r>
              <a:rPr lang="en-US" sz="2400" dirty="0" err="1" smtClean="0"/>
              <a:t>Runza</a:t>
            </a:r>
            <a:r>
              <a:rPr lang="en-US" sz="2400" dirty="0" smtClean="0"/>
              <a:t>, Amigos, Cornhusker Bank, Art &amp; Soul…and many more!!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31">
                                            <p:txEl>
                                              <p:pRg st="6" end="6"/>
                                            </p:txEl>
                                          </p:spTgt>
                                        </p:tgtEl>
                                        <p:attrNameLst>
                                          <p:attrName>style.visibility</p:attrName>
                                        </p:attrNameLst>
                                      </p:cBhvr>
                                      <p:to>
                                        <p:strVal val="visible"/>
                                      </p:to>
                                    </p:set>
                                    <p:animEffect transition="in" filter="blinds(horizontal)">
                                      <p:cBhvr>
                                        <p:cTn id="7" dur="500"/>
                                        <p:tgtEl>
                                          <p:spTgt spid="22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a:bodyPr>
          <a:lstStyle/>
          <a:p>
            <a:pPr>
              <a:defRPr/>
            </a:pPr>
            <a:r>
              <a:rPr lang="en-US" dirty="0"/>
              <a:t>FREEDOM OF CHOICE</a:t>
            </a:r>
          </a:p>
        </p:txBody>
      </p:sp>
      <p:sp>
        <p:nvSpPr>
          <p:cNvPr id="23555" name="Rectangle 3"/>
          <p:cNvSpPr>
            <a:spLocks noGrp="1"/>
          </p:cNvSpPr>
          <p:nvPr>
            <p:ph type="body" idx="4294967295"/>
          </p:nvPr>
        </p:nvSpPr>
        <p:spPr>
          <a:xfrm>
            <a:off x="304800" y="1554163"/>
            <a:ext cx="8686800" cy="4846637"/>
          </a:xfrm>
        </p:spPr>
        <p:txBody>
          <a:bodyPr/>
          <a:lstStyle/>
          <a:p>
            <a:r>
              <a:rPr lang="en-US" sz="2800" dirty="0" smtClean="0"/>
              <a:t>Buyers make the decisions about what should be produced</a:t>
            </a:r>
          </a:p>
          <a:p>
            <a:pPr lvl="1"/>
            <a:r>
              <a:rPr lang="en-US" sz="2400" dirty="0" smtClean="0"/>
              <a:t>Government does intervene to protect consumer rights</a:t>
            </a:r>
          </a:p>
          <a:p>
            <a:pPr lvl="2"/>
            <a:r>
              <a:rPr lang="en-US" sz="2000" dirty="0" smtClean="0"/>
              <a:t>Safety standards on toys, cars, etc.</a:t>
            </a:r>
          </a:p>
          <a:p>
            <a:pPr lvl="2" eaLnBrk="1" hangingPunct="1"/>
            <a:r>
              <a:rPr lang="en-US" sz="2000" dirty="0" smtClean="0"/>
              <a:t>Public utilities (government might regulate prices)</a:t>
            </a:r>
          </a:p>
          <a:p>
            <a:pPr lvl="1" eaLnBrk="1" hangingPunct="1"/>
            <a:endParaRPr lang="en-US" sz="2400" dirty="0"/>
          </a:p>
          <a:p>
            <a:pPr eaLnBrk="1" hangingPunct="1"/>
            <a:r>
              <a:rPr lang="en-US" sz="2400" dirty="0"/>
              <a:t>Think of an item you purchased but did not </a:t>
            </a:r>
            <a:r>
              <a:rPr lang="en-US" sz="2400" dirty="0" smtClean="0"/>
              <a:t>like</a:t>
            </a:r>
          </a:p>
          <a:p>
            <a:pPr lvl="1" eaLnBrk="1" hangingPunct="1"/>
            <a:r>
              <a:rPr lang="en-US" sz="1800" dirty="0" smtClean="0"/>
              <a:t>Did you ever purchase it again?</a:t>
            </a:r>
          </a:p>
          <a:p>
            <a:pPr eaLnBrk="1" hangingPunct="1"/>
            <a:r>
              <a:rPr lang="en-US" sz="2400" dirty="0"/>
              <a:t>Have you ever wanted to purchase an item but could not find it?</a:t>
            </a:r>
          </a:p>
          <a:p>
            <a:pPr lvl="1" eaLnBrk="1" hangingPunct="1"/>
            <a:r>
              <a:rPr lang="en-US" sz="1800" dirty="0" smtClean="0"/>
              <a:t>Buyers determine if a product will remain on the market or not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a:bodyPr>
          <a:lstStyle/>
          <a:p>
            <a:pPr>
              <a:defRPr/>
            </a:pPr>
            <a:r>
              <a:rPr lang="en-US" dirty="0"/>
              <a:t>Profit Incentive</a:t>
            </a:r>
          </a:p>
        </p:txBody>
      </p:sp>
      <p:sp>
        <p:nvSpPr>
          <p:cNvPr id="27651" name="Rectangle 3"/>
          <p:cNvSpPr>
            <a:spLocks noGrp="1"/>
          </p:cNvSpPr>
          <p:nvPr>
            <p:ph type="body" idx="4294967295"/>
          </p:nvPr>
        </p:nvSpPr>
        <p:spPr/>
        <p:txBody>
          <a:bodyPr/>
          <a:lstStyle/>
          <a:p>
            <a:pPr eaLnBrk="1" hangingPunct="1"/>
            <a:r>
              <a:rPr lang="en-US" b="1" dirty="0" smtClean="0"/>
              <a:t>Profit</a:t>
            </a:r>
            <a:r>
              <a:rPr lang="en-US" dirty="0" smtClean="0"/>
              <a:t> – an amount left after all costs of production have been paid</a:t>
            </a:r>
            <a:endParaRPr lang="en-US" b="1" dirty="0" smtClean="0"/>
          </a:p>
          <a:p>
            <a:pPr eaLnBrk="1" hangingPunct="1"/>
            <a:r>
              <a:rPr lang="en-US" b="1" dirty="0" smtClean="0"/>
              <a:t>Profit Incentive </a:t>
            </a:r>
            <a:r>
              <a:rPr lang="en-US" dirty="0" smtClean="0"/>
              <a:t>– the desire to make a profit</a:t>
            </a:r>
          </a:p>
          <a:p>
            <a:pPr lvl="1" eaLnBrk="1" hangingPunct="1"/>
            <a:r>
              <a:rPr lang="en-US" dirty="0" smtClean="0"/>
              <a:t>Motivates entrepreneurs/businesses to produce new goods/services &amp; improve existing ones</a:t>
            </a:r>
            <a:endParaRPr lang="en-US" dirty="0"/>
          </a:p>
          <a:p>
            <a:pPr lvl="1" eaLnBrk="1" hangingPunct="1"/>
            <a:r>
              <a:rPr lang="en-US" i="1" u="sng" dirty="0" smtClean="0"/>
              <a:t>Encourages businesses to be competitive!!</a:t>
            </a:r>
          </a:p>
          <a:p>
            <a:pPr eaLnBrk="1" hangingPunct="1"/>
            <a:endParaRPr lang="en-US" dirty="0" smtClean="0"/>
          </a:p>
          <a:p>
            <a:pPr eaLnBrk="1" hangingPunct="1"/>
            <a:r>
              <a:rPr lang="en-US" dirty="0" smtClean="0"/>
              <a:t>Losses also help the economy</a:t>
            </a:r>
          </a:p>
          <a:p>
            <a:pPr lvl="1" eaLnBrk="1" hangingPunct="1"/>
            <a:r>
              <a:rPr lang="en-US" dirty="0" smtClean="0"/>
              <a:t>Signals to businesses it is time to shift resources to fulfill other needs/wants in the economy</a:t>
            </a:r>
          </a:p>
          <a:p>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dirty="0"/>
              <a:t>Competition</a:t>
            </a:r>
          </a:p>
        </p:txBody>
      </p:sp>
      <p:sp>
        <p:nvSpPr>
          <p:cNvPr id="28675" name="Rectangle 3"/>
          <p:cNvSpPr>
            <a:spLocks noGrp="1"/>
          </p:cNvSpPr>
          <p:nvPr>
            <p:ph type="body" idx="4294967295"/>
          </p:nvPr>
        </p:nvSpPr>
        <p:spPr>
          <a:xfrm>
            <a:off x="76200" y="1524000"/>
            <a:ext cx="9067800" cy="4525963"/>
          </a:xfrm>
        </p:spPr>
        <p:txBody>
          <a:bodyPr/>
          <a:lstStyle/>
          <a:p>
            <a:r>
              <a:rPr lang="en-US" dirty="0" smtClean="0"/>
              <a:t>Leads to efficient use of resources</a:t>
            </a:r>
          </a:p>
          <a:p>
            <a:pPr lvl="1"/>
            <a:r>
              <a:rPr lang="en-US" dirty="0" smtClean="0"/>
              <a:t>Prices must stay low to attract consumers</a:t>
            </a:r>
          </a:p>
          <a:p>
            <a:pPr lvl="2"/>
            <a:r>
              <a:rPr lang="en-US" dirty="0" smtClean="0"/>
              <a:t>Must efficiently use of resources to keep costs low</a:t>
            </a:r>
          </a:p>
          <a:p>
            <a:endParaRPr lang="en-US" dirty="0" smtClean="0"/>
          </a:p>
          <a:p>
            <a:r>
              <a:rPr lang="en-US" dirty="0" smtClean="0"/>
              <a:t>The more businesses in an industry the better</a:t>
            </a:r>
          </a:p>
          <a:p>
            <a:pPr lvl="1"/>
            <a:r>
              <a:rPr lang="en-US" b="1" dirty="0" smtClean="0"/>
              <a:t>Monopolies</a:t>
            </a:r>
            <a:r>
              <a:rPr lang="en-US" dirty="0" smtClean="0"/>
              <a:t> are not allowed in the US</a:t>
            </a:r>
          </a:p>
          <a:p>
            <a:pPr lvl="4"/>
            <a:r>
              <a:rPr lang="en-US" dirty="0" smtClean="0"/>
              <a:t>Another government intervention on our economy…but a good one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dirty="0"/>
              <a:t>Private</a:t>
            </a:r>
            <a:r>
              <a:rPr lang="en-US" cap="none" dirty="0" smtClean="0">
                <a:effectLst/>
              </a:rPr>
              <a:t> </a:t>
            </a:r>
            <a:r>
              <a:rPr lang="en-US" dirty="0"/>
              <a:t>Property</a:t>
            </a:r>
          </a:p>
        </p:txBody>
      </p:sp>
      <p:sp>
        <p:nvSpPr>
          <p:cNvPr id="29699" name="Rectangle 3"/>
          <p:cNvSpPr>
            <a:spLocks noGrp="1"/>
          </p:cNvSpPr>
          <p:nvPr>
            <p:ph type="body" idx="4294967295"/>
          </p:nvPr>
        </p:nvSpPr>
        <p:spPr/>
        <p:txBody>
          <a:bodyPr/>
          <a:lstStyle/>
          <a:p>
            <a:pPr eaLnBrk="1" hangingPunct="1"/>
            <a:r>
              <a:rPr lang="en-US" dirty="0" smtClean="0"/>
              <a:t>One of the most important characteristics!!</a:t>
            </a:r>
          </a:p>
          <a:p>
            <a:pPr lvl="1" eaLnBrk="1" hangingPunct="1"/>
            <a:r>
              <a:rPr lang="en-US" dirty="0" smtClean="0"/>
              <a:t>Recognized by Our Founders in our Constitution</a:t>
            </a:r>
          </a:p>
          <a:p>
            <a:pPr eaLnBrk="1" hangingPunct="1"/>
            <a:r>
              <a:rPr lang="en-US" dirty="0" smtClean="0"/>
              <a:t>An invisible engine for creating wealth &amp; prosperity for all citizens</a:t>
            </a:r>
          </a:p>
          <a:p>
            <a:pPr eaLnBrk="1" hangingPunct="1"/>
            <a:endParaRPr lang="en-US" dirty="0" smtClean="0"/>
          </a:p>
          <a:p>
            <a:pPr eaLnBrk="1" hangingPunct="1"/>
            <a:r>
              <a:rPr lang="en-US" dirty="0" smtClean="0"/>
              <a:t>Government cannot take your property…</a:t>
            </a:r>
          </a:p>
          <a:p>
            <a:pPr lvl="1" eaLnBrk="1" hangingPunct="1"/>
            <a:r>
              <a:rPr lang="en-US" dirty="0" smtClean="0"/>
              <a:t>Unless they pay for it</a:t>
            </a:r>
          </a:p>
          <a:p>
            <a:pPr lvl="2" eaLnBrk="1" hangingPunct="1"/>
            <a:r>
              <a:rPr lang="en-US" b="1" dirty="0" smtClean="0"/>
              <a:t>Eminent Domain</a:t>
            </a:r>
            <a:r>
              <a:rPr lang="en-US" dirty="0" smtClean="0"/>
              <a:t>  allows the government to force you to sell your property if by taking your property it will benefit the good of society as a whole.</a:t>
            </a:r>
            <a:endParaRPr lang="en-US" b="1"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461963"/>
            <a:ext cx="8248650" cy="593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a:bodyPr>
          <a:lstStyle/>
          <a:p>
            <a:pPr eaLnBrk="1" hangingPunct="1"/>
            <a:r>
              <a:rPr lang="en-US" dirty="0"/>
              <a:t>Goals of Free Enterprise</a:t>
            </a:r>
          </a:p>
        </p:txBody>
      </p:sp>
      <p:sp>
        <p:nvSpPr>
          <p:cNvPr id="45059" name="Content Placeholder 2"/>
          <p:cNvSpPr>
            <a:spLocks noGrp="1"/>
          </p:cNvSpPr>
          <p:nvPr>
            <p:ph idx="1"/>
          </p:nvPr>
        </p:nvSpPr>
        <p:spPr/>
        <p:txBody>
          <a:bodyPr/>
          <a:lstStyle/>
          <a:p>
            <a:pPr eaLnBrk="1" hangingPunct="1"/>
            <a:r>
              <a:rPr lang="en-US" dirty="0" smtClean="0"/>
              <a:t>Freedom</a:t>
            </a:r>
          </a:p>
          <a:p>
            <a:pPr eaLnBrk="1" hangingPunct="1"/>
            <a:r>
              <a:rPr lang="en-US" dirty="0" smtClean="0"/>
              <a:t>Efficiency</a:t>
            </a:r>
          </a:p>
          <a:p>
            <a:pPr eaLnBrk="1" hangingPunct="1"/>
            <a:r>
              <a:rPr lang="en-US" dirty="0" smtClean="0"/>
              <a:t>Equity</a:t>
            </a:r>
          </a:p>
          <a:p>
            <a:pPr eaLnBrk="1" hangingPunct="1"/>
            <a:r>
              <a:rPr lang="en-US" dirty="0" smtClean="0"/>
              <a:t>Security</a:t>
            </a:r>
          </a:p>
          <a:p>
            <a:pPr eaLnBrk="1" hangingPunct="1"/>
            <a:r>
              <a:rPr lang="en-US" dirty="0" smtClean="0"/>
              <a:t>Stability</a:t>
            </a:r>
          </a:p>
          <a:p>
            <a:pPr eaLnBrk="1" hangingPunct="1"/>
            <a:r>
              <a:rPr lang="en-US" dirty="0" smtClean="0"/>
              <a:t>Growth</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a:t>Freedom</a:t>
            </a:r>
          </a:p>
        </p:txBody>
      </p:sp>
      <p:sp>
        <p:nvSpPr>
          <p:cNvPr id="46083" name="Content Placeholder 2"/>
          <p:cNvSpPr>
            <a:spLocks noGrp="1"/>
          </p:cNvSpPr>
          <p:nvPr>
            <p:ph idx="1"/>
          </p:nvPr>
        </p:nvSpPr>
        <p:spPr/>
        <p:txBody>
          <a:bodyPr/>
          <a:lstStyle/>
          <a:p>
            <a:pPr eaLnBrk="1" hangingPunct="1"/>
            <a:r>
              <a:rPr lang="en-US" dirty="0" smtClean="0"/>
              <a:t>We have one of the highest degrees of freedom in the world</a:t>
            </a:r>
          </a:p>
          <a:p>
            <a:pPr lvl="1" eaLnBrk="1" hangingPunct="1"/>
            <a:r>
              <a:rPr lang="en-US" dirty="0" smtClean="0"/>
              <a:t>Start business</a:t>
            </a:r>
          </a:p>
          <a:p>
            <a:pPr lvl="1" eaLnBrk="1" hangingPunct="1"/>
            <a:r>
              <a:rPr lang="en-US" dirty="0" smtClean="0"/>
              <a:t>Own private property</a:t>
            </a:r>
          </a:p>
          <a:p>
            <a:pPr lvl="1" eaLnBrk="1" hangingPunct="1"/>
            <a:r>
              <a:rPr lang="en-US" dirty="0" smtClean="0"/>
              <a:t>Make decisions in marketplace</a:t>
            </a:r>
          </a:p>
          <a:p>
            <a:pPr lvl="1" eaLnBrk="1" hangingPunct="1"/>
            <a:r>
              <a:rPr lang="en-US" dirty="0" smtClean="0"/>
              <a:t>Pursue other economic choices</a:t>
            </a:r>
          </a:p>
          <a:p>
            <a:pPr lvl="1" eaLnBrk="1" hangingPunct="1"/>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a:bodyPr>
          <a:lstStyle/>
          <a:p>
            <a:pPr eaLnBrk="1" hangingPunct="1"/>
            <a:r>
              <a:rPr lang="en-US" dirty="0"/>
              <a:t>Economic Efficiency</a:t>
            </a:r>
          </a:p>
        </p:txBody>
      </p:sp>
      <p:sp>
        <p:nvSpPr>
          <p:cNvPr id="48131" name="Content Placeholder 2"/>
          <p:cNvSpPr>
            <a:spLocks noGrp="1"/>
          </p:cNvSpPr>
          <p:nvPr>
            <p:ph idx="1"/>
          </p:nvPr>
        </p:nvSpPr>
        <p:spPr/>
        <p:txBody>
          <a:bodyPr/>
          <a:lstStyle/>
          <a:p>
            <a:pPr eaLnBrk="1" hangingPunct="1"/>
            <a:r>
              <a:rPr lang="en-US" dirty="0" smtClean="0"/>
              <a:t>Wise use of available resources to obtain the greatest benefits</a:t>
            </a:r>
          </a:p>
          <a:p>
            <a:pPr lvl="1" eaLnBrk="1" hangingPunct="1"/>
            <a:r>
              <a:rPr lang="en-US" dirty="0" smtClean="0"/>
              <a:t>Helps keep resource scarcity in check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Class Starter</a:t>
            </a:r>
            <a:endParaRPr lang="en-US" dirty="0"/>
          </a:p>
        </p:txBody>
      </p:sp>
      <p:sp>
        <p:nvSpPr>
          <p:cNvPr id="12291" name="Content Placeholder 2"/>
          <p:cNvSpPr>
            <a:spLocks noGrp="1"/>
          </p:cNvSpPr>
          <p:nvPr>
            <p:ph idx="1"/>
          </p:nvPr>
        </p:nvSpPr>
        <p:spPr/>
        <p:txBody>
          <a:bodyPr/>
          <a:lstStyle/>
          <a:p>
            <a:pPr algn="ctr" eaLnBrk="1" hangingPunct="1">
              <a:buFont typeface="Wingdings 2" pitchFamily="1" charset="2"/>
              <a:buNone/>
              <a:defRPr/>
            </a:pPr>
            <a:r>
              <a:rPr lang="en-US" b="1" dirty="0" smtClean="0"/>
              <a:t>Write down the following:</a:t>
            </a:r>
          </a:p>
          <a:p>
            <a:pPr marL="514350" indent="-514350" eaLnBrk="1" hangingPunct="1">
              <a:buFont typeface="Wingdings 2" pitchFamily="1" charset="2"/>
              <a:buAutoNum type="arabicPeriod"/>
              <a:defRPr/>
            </a:pPr>
            <a:r>
              <a:rPr lang="en-US" sz="2800" dirty="0" smtClean="0"/>
              <a:t>Make a list of your daily activities from the moment you wake up until the time you go to bed at night</a:t>
            </a:r>
          </a:p>
          <a:p>
            <a:pPr marL="514350" indent="-514350" eaLnBrk="1" hangingPunct="1">
              <a:buFont typeface="Wingdings 2" pitchFamily="1" charset="2"/>
              <a:buAutoNum type="arabicPeriod"/>
              <a:defRPr/>
            </a:pPr>
            <a:r>
              <a:rPr lang="en-US" sz="2800" dirty="0" smtClean="0"/>
              <a:t>If there are different things you do on the weekend (i.e., job), add that to your list</a:t>
            </a:r>
          </a:p>
          <a:p>
            <a:pPr marL="514350" indent="-514350" eaLnBrk="1" hangingPunct="1">
              <a:buFont typeface="Wingdings 2" pitchFamily="1" charset="2"/>
              <a:buAutoNum type="arabicPeriod"/>
              <a:defRPr/>
            </a:pPr>
            <a:r>
              <a:rPr lang="en-US" sz="2800" dirty="0" smtClean="0"/>
              <a:t>Now add any goods or services you’ve bought recently (hair cut, </a:t>
            </a:r>
            <a:r>
              <a:rPr lang="en-US" sz="2800" dirty="0" err="1" smtClean="0"/>
              <a:t>dr’s</a:t>
            </a:r>
            <a:r>
              <a:rPr lang="en-US" sz="2800" dirty="0" smtClean="0"/>
              <a:t> </a:t>
            </a:r>
            <a:r>
              <a:rPr lang="en-US" sz="2800" dirty="0" err="1" smtClean="0"/>
              <a:t>appt</a:t>
            </a:r>
            <a:r>
              <a:rPr lang="en-US" sz="2800" dirty="0" smtClean="0"/>
              <a:t>, etc)</a:t>
            </a:r>
          </a:p>
          <a:p>
            <a:pPr marL="514350" indent="-514350" eaLnBrk="1" hangingPunct="1">
              <a:buFont typeface="Wingdings 2" pitchFamily="1" charset="2"/>
              <a:buAutoNum type="arabicPeriod"/>
              <a:defRPr/>
            </a:pPr>
            <a:r>
              <a:rPr lang="en-US" sz="2800" dirty="0" smtClean="0"/>
              <a:t>Last, place a star next to any items on your list that you believe are affected by the government</a:t>
            </a:r>
          </a:p>
          <a:p>
            <a:pPr marL="914400" lvl="1" indent="-514350" eaLnBrk="1" hangingPunct="1">
              <a:buFont typeface="Arial" pitchFamily="34" charset="0"/>
              <a:buChar char="•"/>
              <a:defRPr/>
            </a:pPr>
            <a:r>
              <a:rPr lang="en-US" sz="1600" dirty="0" smtClean="0"/>
              <a:t>Answers could include: public schools, buses, sales tax, income tax, drivers licenses, minimum wage laws, roads/bridges, </a:t>
            </a:r>
            <a:endParaRPr lang="en-US" sz="20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smtClean="0">
                <a:effectLst>
                  <a:outerShdw blurRad="38100" dist="38100" dir="2700000" algn="tl">
                    <a:srgbClr val="C0C0C0"/>
                  </a:outerShdw>
                </a:effectLst>
              </a:rPr>
              <a:t>Economic Equity</a:t>
            </a:r>
          </a:p>
        </p:txBody>
      </p:sp>
      <p:sp>
        <p:nvSpPr>
          <p:cNvPr id="49155" name="Content Placeholder 2"/>
          <p:cNvSpPr>
            <a:spLocks noGrp="1"/>
          </p:cNvSpPr>
          <p:nvPr>
            <p:ph idx="1"/>
          </p:nvPr>
        </p:nvSpPr>
        <p:spPr/>
        <p:txBody>
          <a:bodyPr/>
          <a:lstStyle/>
          <a:p>
            <a:pPr eaLnBrk="1" hangingPunct="1"/>
            <a:r>
              <a:rPr lang="en-US" dirty="0" smtClean="0"/>
              <a:t>Attempt to balance economic policy so everyone benefits fairly</a:t>
            </a:r>
          </a:p>
          <a:p>
            <a:pPr eaLnBrk="1" hangingPunct="1"/>
            <a:r>
              <a:rPr lang="en-US" dirty="0" smtClean="0"/>
              <a:t>Encourage policy makers to pass laws</a:t>
            </a:r>
          </a:p>
          <a:p>
            <a:pPr lvl="1" eaLnBrk="1" hangingPunct="1"/>
            <a:r>
              <a:rPr lang="en-US" dirty="0" smtClean="0"/>
              <a:t>Equal pay for equal work</a:t>
            </a:r>
          </a:p>
          <a:p>
            <a:pPr lvl="1" eaLnBrk="1" hangingPunct="1"/>
            <a:r>
              <a:rPr lang="en-US" dirty="0" smtClean="0"/>
              <a:t>Fair hiring practices</a:t>
            </a:r>
          </a:p>
          <a:p>
            <a:pPr lvl="1" eaLnBrk="1" hangingPunct="1"/>
            <a:r>
              <a:rPr lang="en-US" dirty="0" smtClean="0"/>
              <a:t>Help for disabled workers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smtClean="0">
                <a:effectLst>
                  <a:outerShdw blurRad="38100" dist="38100" dir="2700000" algn="tl">
                    <a:srgbClr val="C0C0C0"/>
                  </a:outerShdw>
                </a:effectLst>
              </a:rPr>
              <a:t>Economic Security</a:t>
            </a:r>
          </a:p>
        </p:txBody>
      </p:sp>
      <p:sp>
        <p:nvSpPr>
          <p:cNvPr id="50179" name="Content Placeholder 2"/>
          <p:cNvSpPr>
            <a:spLocks noGrp="1"/>
          </p:cNvSpPr>
          <p:nvPr>
            <p:ph idx="1"/>
          </p:nvPr>
        </p:nvSpPr>
        <p:spPr/>
        <p:txBody>
          <a:bodyPr/>
          <a:lstStyle/>
          <a:p>
            <a:pPr eaLnBrk="1" hangingPunct="1"/>
            <a:r>
              <a:rPr lang="en-US" dirty="0" smtClean="0"/>
              <a:t>Protection against risks beyond our control</a:t>
            </a:r>
          </a:p>
          <a:p>
            <a:pPr eaLnBrk="1" hangingPunct="1"/>
            <a:r>
              <a:rPr lang="en-US" dirty="0" smtClean="0"/>
              <a:t>Our system provides security through a number of government social programs</a:t>
            </a:r>
          </a:p>
          <a:p>
            <a:pPr lvl="1" eaLnBrk="1" hangingPunct="1"/>
            <a:r>
              <a:rPr lang="en-US" dirty="0" smtClean="0"/>
              <a:t>On the job accidents</a:t>
            </a:r>
          </a:p>
          <a:p>
            <a:pPr lvl="1" eaLnBrk="1" hangingPunct="1"/>
            <a:r>
              <a:rPr lang="en-US" dirty="0" smtClean="0"/>
              <a:t>Natural disasters</a:t>
            </a:r>
          </a:p>
          <a:p>
            <a:pPr lvl="1" eaLnBrk="1" hangingPunct="1"/>
            <a:r>
              <a:rPr lang="en-US" dirty="0" smtClean="0"/>
              <a:t>Poverty in old age</a:t>
            </a:r>
          </a:p>
          <a:p>
            <a:pPr eaLnBrk="1" hangingPunct="1"/>
            <a:r>
              <a:rPr lang="en-US" dirty="0"/>
              <a:t>Protection </a:t>
            </a:r>
            <a:r>
              <a:rPr lang="en-US" dirty="0" smtClean="0"/>
              <a:t>provided through both </a:t>
            </a:r>
            <a:r>
              <a:rPr lang="en-US" dirty="0"/>
              <a:t>government </a:t>
            </a:r>
            <a:r>
              <a:rPr lang="en-US" dirty="0" smtClean="0"/>
              <a:t> social </a:t>
            </a:r>
            <a:r>
              <a:rPr lang="en-US" dirty="0"/>
              <a:t>programs &amp; private companies</a:t>
            </a:r>
          </a:p>
          <a:p>
            <a:pPr eaLnBrk="1" hangingPunct="1"/>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a:t>Economic</a:t>
            </a:r>
            <a:r>
              <a:rPr lang="en-US" dirty="0" smtClean="0">
                <a:effectLst>
                  <a:outerShdw blurRad="38100" dist="38100" dir="2700000" algn="tl">
                    <a:srgbClr val="C0C0C0"/>
                  </a:outerShdw>
                </a:effectLst>
              </a:rPr>
              <a:t> </a:t>
            </a:r>
            <a:r>
              <a:rPr lang="en-US" dirty="0"/>
              <a:t>Stability</a:t>
            </a:r>
          </a:p>
        </p:txBody>
      </p:sp>
      <p:sp>
        <p:nvSpPr>
          <p:cNvPr id="51203" name="Content Placeholder 2"/>
          <p:cNvSpPr>
            <a:spLocks noGrp="1"/>
          </p:cNvSpPr>
          <p:nvPr>
            <p:ph idx="1"/>
          </p:nvPr>
        </p:nvSpPr>
        <p:spPr/>
        <p:txBody>
          <a:bodyPr/>
          <a:lstStyle/>
          <a:p>
            <a:pPr eaLnBrk="1" hangingPunct="1"/>
            <a:r>
              <a:rPr lang="en-US" dirty="0" smtClean="0"/>
              <a:t>Goal is to reduce extreme ups and downs in standard of living</a:t>
            </a:r>
          </a:p>
          <a:p>
            <a:pPr eaLnBrk="1" hangingPunct="1"/>
            <a:r>
              <a:rPr lang="en-US" u="sng" dirty="0" smtClean="0"/>
              <a:t>Standard of Living </a:t>
            </a:r>
            <a:r>
              <a:rPr lang="en-US" dirty="0" smtClean="0"/>
              <a:t>is how well we live</a:t>
            </a:r>
          </a:p>
          <a:p>
            <a:pPr lvl="1" eaLnBrk="1" hangingPunct="1"/>
            <a:r>
              <a:rPr lang="en-US" dirty="0" smtClean="0"/>
              <a:t>Measure by value of goods/services used in given time period</a:t>
            </a:r>
          </a:p>
          <a:p>
            <a:pPr lvl="2" eaLnBrk="1" hangingPunct="1"/>
            <a:r>
              <a:rPr lang="en-US" dirty="0" smtClean="0"/>
              <a:t>US has more individuals enjoying a high standard of living than almost anywhere else in world</a:t>
            </a:r>
          </a:p>
          <a:p>
            <a:pPr lvl="1" eaLnBrk="1" hangingPunct="1"/>
            <a:r>
              <a:rPr lang="en-US" dirty="0" smtClean="0">
                <a:hlinkClick r:id="rId3"/>
              </a:rPr>
              <a:t>Rich Man, Poor Man</a:t>
            </a: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a:t>Economic</a:t>
            </a:r>
            <a:r>
              <a:rPr lang="en-US" dirty="0" smtClean="0">
                <a:effectLst>
                  <a:outerShdw blurRad="38100" dist="38100" dir="2700000" algn="tl">
                    <a:srgbClr val="C0C0C0"/>
                  </a:outerShdw>
                </a:effectLst>
              </a:rPr>
              <a:t> </a:t>
            </a:r>
            <a:r>
              <a:rPr lang="en-US" dirty="0"/>
              <a:t>Growth</a:t>
            </a:r>
          </a:p>
        </p:txBody>
      </p:sp>
      <p:sp>
        <p:nvSpPr>
          <p:cNvPr id="52227" name="Content Placeholder 2"/>
          <p:cNvSpPr>
            <a:spLocks noGrp="1"/>
          </p:cNvSpPr>
          <p:nvPr>
            <p:ph idx="1"/>
          </p:nvPr>
        </p:nvSpPr>
        <p:spPr/>
        <p:txBody>
          <a:bodyPr/>
          <a:lstStyle/>
          <a:p>
            <a:pPr eaLnBrk="1" hangingPunct="1"/>
            <a:r>
              <a:rPr lang="en-US" dirty="0" smtClean="0"/>
              <a:t>Expansion of the economy to produces more goods, jobs &amp; wealth</a:t>
            </a:r>
          </a:p>
          <a:p>
            <a:pPr lvl="1" eaLnBrk="1" hangingPunct="1"/>
            <a:r>
              <a:rPr lang="en-US" dirty="0" smtClean="0"/>
              <a:t>As our population increases our economy must also expand</a:t>
            </a:r>
          </a:p>
          <a:p>
            <a:pPr lvl="1" eaLnBrk="1" hangingPunct="1"/>
            <a:endParaRPr lang="en-US" dirty="0"/>
          </a:p>
          <a:p>
            <a:pPr eaLnBrk="1" hangingPunct="1"/>
            <a:r>
              <a:rPr lang="en-US" dirty="0" smtClean="0"/>
              <a:t>All nations have economic growth as a goal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 &amp; responsibilities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You have the RIGHT TO…</a:t>
            </a:r>
          </a:p>
          <a:p>
            <a:pPr lvl="1"/>
            <a:r>
              <a:rPr lang="en-US" dirty="0"/>
              <a:t>Work as much or as little as you want</a:t>
            </a:r>
          </a:p>
          <a:p>
            <a:pPr lvl="1"/>
            <a:r>
              <a:rPr lang="en-US" dirty="0"/>
              <a:t>Enter any career/job that you want</a:t>
            </a:r>
          </a:p>
          <a:p>
            <a:pPr lvl="1"/>
            <a:r>
              <a:rPr lang="en-US" dirty="0"/>
              <a:t>Live where you want</a:t>
            </a:r>
          </a:p>
          <a:p>
            <a:pPr lvl="1"/>
            <a:r>
              <a:rPr lang="en-US" dirty="0"/>
              <a:t>Purchase the goods/services you want</a:t>
            </a:r>
          </a:p>
          <a:p>
            <a:r>
              <a:rPr lang="en-US" dirty="0"/>
              <a:t>You are RESPONSIBLE FOR…</a:t>
            </a:r>
          </a:p>
          <a:p>
            <a:pPr lvl="1"/>
            <a:r>
              <a:rPr lang="en-US" dirty="0"/>
              <a:t>Supporting yourself &amp; your family</a:t>
            </a:r>
          </a:p>
          <a:p>
            <a:pPr lvl="1"/>
            <a:r>
              <a:rPr lang="en-US" dirty="0"/>
              <a:t>Getting &amp; using an education to become an </a:t>
            </a:r>
            <a:r>
              <a:rPr lang="en-US" u="sng" dirty="0"/>
              <a:t>active</a:t>
            </a:r>
            <a:r>
              <a:rPr lang="en-US" dirty="0"/>
              <a:t> member of our society/economy</a:t>
            </a:r>
          </a:p>
          <a:p>
            <a:pPr lvl="1"/>
            <a:r>
              <a:rPr lang="en-US" dirty="0"/>
              <a:t>Electing responsible government officials</a:t>
            </a:r>
          </a:p>
          <a:p>
            <a:endParaRPr lang="en-US" dirty="0"/>
          </a:p>
        </p:txBody>
      </p:sp>
    </p:spTree>
    <p:extLst>
      <p:ext uri="{BB962C8B-B14F-4D97-AF65-F5344CB8AC3E}">
        <p14:creationId xmlns:p14="http://schemas.microsoft.com/office/powerpoint/2010/main" val="25050467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l="4167" r="4167"/>
          <a:stretch>
            <a:fillRect/>
          </a:stretch>
        </p:blipFill>
        <p:spPr>
          <a:xfrm>
            <a:off x="1981200" y="20782"/>
            <a:ext cx="6781799" cy="4932218"/>
          </a:xfrm>
        </p:spPr>
      </p:pic>
      <p:sp>
        <p:nvSpPr>
          <p:cNvPr id="2" name="Title 1"/>
          <p:cNvSpPr>
            <a:spLocks noGrp="1"/>
          </p:cNvSpPr>
          <p:nvPr>
            <p:ph type="title"/>
          </p:nvPr>
        </p:nvSpPr>
        <p:spPr/>
        <p:txBody>
          <a:bodyPr>
            <a:normAutofit/>
          </a:bodyPr>
          <a:lstStyle/>
          <a:p>
            <a:r>
              <a:rPr lang="en-US" sz="2800" dirty="0" smtClean="0"/>
              <a:t>Socialism v. capitalism</a:t>
            </a:r>
            <a:endParaRPr lang="en-US" sz="2800" dirty="0"/>
          </a:p>
        </p:txBody>
      </p:sp>
      <p:sp>
        <p:nvSpPr>
          <p:cNvPr id="7" name="Text Placeholder 6"/>
          <p:cNvSpPr>
            <a:spLocks noGrp="1"/>
          </p:cNvSpPr>
          <p:nvPr>
            <p:ph type="body" sz="half" idx="2"/>
          </p:nvPr>
        </p:nvSpPr>
        <p:spPr>
          <a:xfrm>
            <a:off x="381000" y="5533218"/>
            <a:ext cx="8229600" cy="768350"/>
          </a:xfrm>
        </p:spPr>
        <p:txBody>
          <a:bodyPr/>
          <a:lstStyle/>
          <a:p>
            <a:r>
              <a:rPr lang="en-US" sz="2400" b="1" dirty="0"/>
              <a:t>T</a:t>
            </a:r>
            <a:r>
              <a:rPr lang="en-US" sz="2400" b="1" dirty="0" smtClean="0"/>
              <a:t>o see the difference…</a:t>
            </a:r>
          </a:p>
          <a:p>
            <a:pPr algn="r"/>
            <a:r>
              <a:rPr lang="en-US" sz="2400" b="1" dirty="0" smtClean="0"/>
              <a:t>…you may need a taller chair.</a:t>
            </a:r>
            <a:endParaRPr lang="en-US" sz="2400" b="1" dirty="0"/>
          </a:p>
        </p:txBody>
      </p:sp>
    </p:spTree>
    <p:extLst>
      <p:ext uri="{BB962C8B-B14F-4D97-AF65-F5344CB8AC3E}">
        <p14:creationId xmlns:p14="http://schemas.microsoft.com/office/powerpoint/2010/main" val="42435243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Pure</a:t>
            </a:r>
            <a:r>
              <a:rPr lang="en-US" dirty="0" smtClean="0"/>
              <a:t> socialism</a:t>
            </a:r>
            <a:endParaRPr lang="en-US" dirty="0"/>
          </a:p>
        </p:txBody>
      </p:sp>
      <p:sp>
        <p:nvSpPr>
          <p:cNvPr id="3" name="Content Placeholder 2"/>
          <p:cNvSpPr>
            <a:spLocks noGrp="1"/>
          </p:cNvSpPr>
          <p:nvPr>
            <p:ph idx="1"/>
          </p:nvPr>
        </p:nvSpPr>
        <p:spPr/>
        <p:txBody>
          <a:bodyPr/>
          <a:lstStyle/>
          <a:p>
            <a:r>
              <a:rPr lang="en-US" dirty="0"/>
              <a:t>E</a:t>
            </a:r>
            <a:r>
              <a:rPr lang="en-US" dirty="0" smtClean="0"/>
              <a:t>conomic System </a:t>
            </a:r>
            <a:r>
              <a:rPr lang="en-US" dirty="0"/>
              <a:t>in which the </a:t>
            </a:r>
            <a:r>
              <a:rPr lang="en-US" dirty="0" smtClean="0"/>
              <a:t>government: </a:t>
            </a:r>
          </a:p>
          <a:p>
            <a:pPr lvl="1"/>
            <a:r>
              <a:rPr lang="en-US" dirty="0"/>
              <a:t>O</a:t>
            </a:r>
            <a:r>
              <a:rPr lang="en-US" dirty="0" smtClean="0"/>
              <a:t>wns almost all the factors </a:t>
            </a:r>
            <a:r>
              <a:rPr lang="en-US" dirty="0"/>
              <a:t>of </a:t>
            </a:r>
            <a:r>
              <a:rPr lang="en-US" dirty="0" smtClean="0"/>
              <a:t>production</a:t>
            </a:r>
          </a:p>
          <a:p>
            <a:pPr lvl="1"/>
            <a:r>
              <a:rPr lang="en-US" dirty="0" smtClean="0"/>
              <a:t>Attempts </a:t>
            </a:r>
            <a:r>
              <a:rPr lang="en-US" dirty="0"/>
              <a:t>to manage </a:t>
            </a:r>
            <a:r>
              <a:rPr lang="en-US" dirty="0" smtClean="0"/>
              <a:t>production &amp; distribution </a:t>
            </a:r>
            <a:r>
              <a:rPr lang="en-US" dirty="0"/>
              <a:t>of </a:t>
            </a:r>
            <a:r>
              <a:rPr lang="en-US" dirty="0" smtClean="0"/>
              <a:t>goods</a:t>
            </a:r>
          </a:p>
          <a:p>
            <a:r>
              <a:rPr lang="en-US" dirty="0" smtClean="0"/>
              <a:t>Very little private property</a:t>
            </a:r>
            <a:endParaRPr lang="en-US" dirty="0"/>
          </a:p>
          <a:p>
            <a:endParaRPr lang="en-US" dirty="0"/>
          </a:p>
        </p:txBody>
      </p:sp>
    </p:spTree>
    <p:extLst>
      <p:ext uri="{BB962C8B-B14F-4D97-AF65-F5344CB8AC3E}">
        <p14:creationId xmlns:p14="http://schemas.microsoft.com/office/powerpoint/2010/main" val="2805374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pure Socialism 411</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4299924"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3768" y="1447800"/>
            <a:ext cx="4380208"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4286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CAPITALISM</a:t>
            </a:r>
            <a:endParaRPr lang="en-US" dirty="0"/>
          </a:p>
        </p:txBody>
      </p:sp>
      <p:sp>
        <p:nvSpPr>
          <p:cNvPr id="6" name="Text Placeholder 5"/>
          <p:cNvSpPr>
            <a:spLocks noGrp="1"/>
          </p:cNvSpPr>
          <p:nvPr>
            <p:ph type="body" idx="1"/>
          </p:nvPr>
        </p:nvSpPr>
        <p:spPr/>
        <p:txBody>
          <a:bodyPr/>
          <a:lstStyle/>
          <a:p>
            <a:pPr algn="ctr"/>
            <a:r>
              <a:rPr lang="en-US" sz="3200" b="1" dirty="0" smtClean="0">
                <a:effectLst>
                  <a:outerShdw blurRad="38100" dist="38100" dir="2700000" algn="tl">
                    <a:srgbClr val="000000">
                      <a:alpha val="43137"/>
                    </a:srgbClr>
                  </a:outerShdw>
                </a:effectLst>
              </a:rPr>
              <a:t>BENEFITS</a:t>
            </a:r>
            <a:endParaRPr lang="en-US" b="1" dirty="0">
              <a:effectLst>
                <a:outerShdw blurRad="38100" dist="38100" dir="2700000" algn="tl">
                  <a:srgbClr val="000000">
                    <a:alpha val="43137"/>
                  </a:srgbClr>
                </a:outerShdw>
              </a:effectLst>
            </a:endParaRPr>
          </a:p>
        </p:txBody>
      </p:sp>
      <p:sp>
        <p:nvSpPr>
          <p:cNvPr id="8" name="Text Placeholder 7"/>
          <p:cNvSpPr>
            <a:spLocks noGrp="1"/>
          </p:cNvSpPr>
          <p:nvPr>
            <p:ph type="body" sz="half" idx="3"/>
          </p:nvPr>
        </p:nvSpPr>
        <p:spPr/>
        <p:txBody>
          <a:bodyPr/>
          <a:lstStyle/>
          <a:p>
            <a:r>
              <a:rPr lang="en-US" sz="3200" b="1" dirty="0">
                <a:effectLst>
                  <a:outerShdw blurRad="38100" dist="38100" dir="2700000" algn="tl">
                    <a:srgbClr val="000000">
                      <a:alpha val="43137"/>
                    </a:srgbClr>
                  </a:outerShdw>
                </a:effectLst>
              </a:rPr>
              <a:t>MOST CRITICIZED FOR</a:t>
            </a:r>
          </a:p>
        </p:txBody>
      </p:sp>
      <p:sp>
        <p:nvSpPr>
          <p:cNvPr id="7" name="Content Placeholder 6"/>
          <p:cNvSpPr>
            <a:spLocks noGrp="1"/>
          </p:cNvSpPr>
          <p:nvPr>
            <p:ph sz="quarter" idx="2"/>
          </p:nvPr>
        </p:nvSpPr>
        <p:spPr/>
        <p:txBody>
          <a:bodyPr/>
          <a:lstStyle/>
          <a:p>
            <a:pPr eaLnBrk="1" hangingPunct="1"/>
            <a:r>
              <a:rPr lang="en-US" dirty="0"/>
              <a:t>More efficient marketplaces</a:t>
            </a:r>
          </a:p>
          <a:p>
            <a:pPr eaLnBrk="1" hangingPunct="1"/>
            <a:r>
              <a:rPr lang="en-US" dirty="0"/>
              <a:t>Greater rates of economic growth</a:t>
            </a:r>
          </a:p>
          <a:p>
            <a:pPr eaLnBrk="1" hangingPunct="1"/>
            <a:r>
              <a:rPr lang="en-US" dirty="0"/>
              <a:t>Highly planned </a:t>
            </a:r>
            <a:r>
              <a:rPr lang="en-US" dirty="0" smtClean="0"/>
              <a:t>economy which involves:</a:t>
            </a:r>
            <a:endParaRPr lang="en-US" dirty="0"/>
          </a:p>
          <a:p>
            <a:pPr lvl="1" eaLnBrk="1" hangingPunct="1"/>
            <a:r>
              <a:rPr lang="en-US" dirty="0"/>
              <a:t>Private </a:t>
            </a:r>
            <a:r>
              <a:rPr lang="en-US" dirty="0" smtClean="0"/>
              <a:t>Firms</a:t>
            </a:r>
          </a:p>
          <a:p>
            <a:pPr lvl="1" eaLnBrk="1" hangingPunct="1"/>
            <a:r>
              <a:rPr lang="en-US" dirty="0" smtClean="0"/>
              <a:t>Individuals</a:t>
            </a:r>
          </a:p>
          <a:p>
            <a:pPr lvl="1" eaLnBrk="1" hangingPunct="1"/>
            <a:r>
              <a:rPr lang="en-US" dirty="0" smtClean="0"/>
              <a:t>Elected Government officials</a:t>
            </a:r>
            <a:endParaRPr lang="en-US" dirty="0"/>
          </a:p>
          <a:p>
            <a:endParaRPr lang="en-US" dirty="0"/>
          </a:p>
        </p:txBody>
      </p:sp>
      <p:sp>
        <p:nvSpPr>
          <p:cNvPr id="9" name="Content Placeholder 8"/>
          <p:cNvSpPr>
            <a:spLocks noGrp="1"/>
          </p:cNvSpPr>
          <p:nvPr>
            <p:ph sz="quarter" idx="4"/>
          </p:nvPr>
        </p:nvSpPr>
        <p:spPr/>
        <p:txBody>
          <a:bodyPr/>
          <a:lstStyle/>
          <a:p>
            <a:pPr eaLnBrk="1" hangingPunct="1"/>
            <a:r>
              <a:rPr lang="en-US" dirty="0"/>
              <a:t>Unequal distribution of income</a:t>
            </a:r>
          </a:p>
          <a:p>
            <a:pPr eaLnBrk="1" hangingPunct="1"/>
            <a:r>
              <a:rPr lang="en-US" dirty="0"/>
              <a:t>Not enough publicly funded schools &amp; </a:t>
            </a:r>
            <a:r>
              <a:rPr lang="en-US" dirty="0" smtClean="0"/>
              <a:t>museums</a:t>
            </a:r>
            <a:endParaRPr lang="en-US" dirty="0"/>
          </a:p>
        </p:txBody>
      </p:sp>
    </p:spTree>
    <p:extLst>
      <p:ext uri="{BB962C8B-B14F-4D97-AF65-F5344CB8AC3E}">
        <p14:creationId xmlns:p14="http://schemas.microsoft.com/office/powerpoint/2010/main" val="20252077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6" y="-15178"/>
            <a:ext cx="6839243" cy="686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6857999" y="228600"/>
            <a:ext cx="2209801" cy="5909310"/>
          </a:xfrm>
          <a:prstGeom prst="rect">
            <a:avLst/>
          </a:prstGeom>
          <a:noFill/>
        </p:spPr>
        <p:txBody>
          <a:bodyPr wrap="square" rtlCol="0">
            <a:spAutoFit/>
          </a:bodyPr>
          <a:lstStyle/>
          <a:p>
            <a:pPr marL="285750" indent="-285750">
              <a:buFont typeface="Arial" pitchFamily="34" charset="0"/>
              <a:buChar char="•"/>
            </a:pPr>
            <a:r>
              <a:rPr lang="en-US" b="1" dirty="0" smtClean="0"/>
              <a:t>Planning is unavoidable, no matter what the economic system</a:t>
            </a:r>
          </a:p>
          <a:p>
            <a:pPr marL="285750" indent="-285750">
              <a:buFont typeface="Arial" pitchFamily="34" charset="0"/>
              <a:buChar char="•"/>
            </a:pPr>
            <a:endParaRPr lang="en-US" b="1" dirty="0" smtClean="0"/>
          </a:p>
          <a:p>
            <a:pPr marL="285750" indent="-285750">
              <a:buFont typeface="Arial" pitchFamily="34" charset="0"/>
              <a:buChar char="•"/>
            </a:pPr>
            <a:r>
              <a:rPr lang="en-US" b="1" dirty="0" smtClean="0"/>
              <a:t>The United States has a highly planned economy.</a:t>
            </a:r>
          </a:p>
          <a:p>
            <a:pPr marL="285750" indent="-285750">
              <a:buFont typeface="Arial" pitchFamily="34" charset="0"/>
              <a:buChar char="•"/>
            </a:pPr>
            <a:endParaRPr lang="en-US" b="1" dirty="0" smtClean="0"/>
          </a:p>
          <a:p>
            <a:pPr marL="285750" indent="-285750">
              <a:buFont typeface="Arial" pitchFamily="34" charset="0"/>
              <a:buChar char="•"/>
            </a:pPr>
            <a:r>
              <a:rPr lang="en-US" b="1" dirty="0" smtClean="0"/>
              <a:t>The difference between economic planning in the United States and in command economies is who does the planning</a:t>
            </a:r>
            <a:r>
              <a:rPr lang="en-US" dirty="0" smtClean="0"/>
              <a:t>.</a:t>
            </a:r>
            <a:endParaRPr lang="en-US" dirty="0"/>
          </a:p>
        </p:txBody>
      </p:sp>
    </p:spTree>
    <p:extLst>
      <p:ext uri="{BB962C8B-B14F-4D97-AF65-F5344CB8AC3E}">
        <p14:creationId xmlns:p14="http://schemas.microsoft.com/office/powerpoint/2010/main" val="1123189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Main idea:</a:t>
            </a:r>
            <a:endParaRPr lang="en-US" dirty="0"/>
          </a:p>
        </p:txBody>
      </p:sp>
      <p:sp>
        <p:nvSpPr>
          <p:cNvPr id="12291" name="Content Placeholder 2"/>
          <p:cNvSpPr>
            <a:spLocks noGrp="1"/>
          </p:cNvSpPr>
          <p:nvPr>
            <p:ph idx="1"/>
          </p:nvPr>
        </p:nvSpPr>
        <p:spPr/>
        <p:txBody>
          <a:bodyPr/>
          <a:lstStyle/>
          <a:p>
            <a:pPr algn="ctr" eaLnBrk="1" hangingPunct="1">
              <a:buFont typeface="Wingdings 2" pitchFamily="1" charset="2"/>
              <a:buNone/>
            </a:pPr>
            <a:r>
              <a:rPr lang="en-US" b="1" dirty="0" smtClean="0"/>
              <a:t>All economic systems face the same basic questions.</a:t>
            </a:r>
          </a:p>
          <a:p>
            <a:pPr eaLnBrk="1" hangingPunct="1">
              <a:buFont typeface="Wingdings 2" pitchFamily="1" charset="2"/>
              <a:buNone/>
            </a:pPr>
            <a:r>
              <a:rPr lang="en-US" dirty="0" smtClean="0"/>
              <a:t>But first…</a:t>
            </a:r>
          </a:p>
          <a:p>
            <a:pPr eaLnBrk="1" hangingPunct="1"/>
            <a:r>
              <a:rPr lang="en-US" b="1" dirty="0" smtClean="0"/>
              <a:t>What is an </a:t>
            </a:r>
            <a:r>
              <a:rPr lang="en-US" b="1" u="sng" dirty="0" smtClean="0"/>
              <a:t>Economic System</a:t>
            </a:r>
            <a:r>
              <a:rPr lang="en-US" b="1" dirty="0" smtClean="0"/>
              <a:t>?</a:t>
            </a:r>
          </a:p>
          <a:p>
            <a:pPr lvl="1" eaLnBrk="1" hangingPunct="1"/>
            <a:r>
              <a:rPr lang="en-US" dirty="0" smtClean="0"/>
              <a:t>The way in which a nation uses its resources to satisfy its people’s </a:t>
            </a:r>
            <a:r>
              <a:rPr lang="en-US" i="1" u="sng" dirty="0" smtClean="0"/>
              <a:t>needs and wants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Three basic questions: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832" y="2133600"/>
            <a:ext cx="8012329" cy="3352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ea typeface="+mj-ea"/>
              </a:rPr>
              <a:t>What Should be Produced?</a:t>
            </a:r>
          </a:p>
        </p:txBody>
      </p:sp>
      <p:sp>
        <p:nvSpPr>
          <p:cNvPr id="17411" name="Content Placeholder 2"/>
          <p:cNvSpPr>
            <a:spLocks noGrp="1"/>
          </p:cNvSpPr>
          <p:nvPr>
            <p:ph idx="1"/>
          </p:nvPr>
        </p:nvSpPr>
        <p:spPr/>
        <p:txBody>
          <a:bodyPr/>
          <a:lstStyle/>
          <a:p>
            <a:pPr eaLnBrk="1" hangingPunct="1"/>
            <a:r>
              <a:rPr lang="en-US" dirty="0" smtClean="0"/>
              <a:t>What goods/services should be produced utilizing our limited resources that would most benefit society </a:t>
            </a:r>
          </a:p>
          <a:p>
            <a:pPr lvl="1" eaLnBrk="1" hangingPunct="1"/>
            <a:r>
              <a:rPr lang="en-US" dirty="0" smtClean="0"/>
              <a:t>Each economy type has it’s own way of answering this question</a:t>
            </a:r>
          </a:p>
          <a:p>
            <a:pPr lvl="2" eaLnBrk="1" hangingPunct="1"/>
            <a:r>
              <a:rPr lang="en-US" i="1" u="sng" dirty="0"/>
              <a:t>Remember</a:t>
            </a:r>
            <a:r>
              <a:rPr lang="en-US" i="1" dirty="0"/>
              <a:t>: Our world </a:t>
            </a:r>
            <a:r>
              <a:rPr lang="en-US" i="1" dirty="0" smtClean="0"/>
              <a:t>revolves around scarcity </a:t>
            </a:r>
            <a:r>
              <a:rPr lang="en-US" i="1" dirty="0"/>
              <a:t>&amp; </a:t>
            </a:r>
            <a:r>
              <a:rPr lang="en-US" i="1" dirty="0" smtClean="0"/>
              <a:t>trade-offs.</a:t>
            </a:r>
          </a:p>
          <a:p>
            <a:pPr lvl="3" eaLnBrk="1" hangingPunct="1"/>
            <a:r>
              <a:rPr lang="en-US" i="1" dirty="0" smtClean="0"/>
              <a:t>If </a:t>
            </a:r>
            <a:r>
              <a:rPr lang="en-US" i="1" dirty="0"/>
              <a:t>we make one thing we give up the opportunity to make something else with those same factors of production</a:t>
            </a:r>
          </a:p>
          <a:p>
            <a:pPr eaLnBrk="1" hangingPunct="1"/>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fontAlgn="auto" hangingPunct="1">
              <a:spcAft>
                <a:spcPts val="0"/>
              </a:spcAft>
              <a:defRPr/>
            </a:pPr>
            <a:r>
              <a:rPr lang="en-US" smtClean="0">
                <a:solidFill>
                  <a:schemeClr val="tx2">
                    <a:satMod val="130000"/>
                  </a:schemeClr>
                </a:solidFill>
                <a:ea typeface="+mj-ea"/>
              </a:rPr>
              <a:t>How Should it be Produced?</a:t>
            </a:r>
          </a:p>
        </p:txBody>
      </p:sp>
      <p:sp>
        <p:nvSpPr>
          <p:cNvPr id="18435" name="Content Placeholder 2"/>
          <p:cNvSpPr>
            <a:spLocks noGrp="1"/>
          </p:cNvSpPr>
          <p:nvPr>
            <p:ph idx="1"/>
          </p:nvPr>
        </p:nvSpPr>
        <p:spPr/>
        <p:txBody>
          <a:bodyPr/>
          <a:lstStyle/>
          <a:p>
            <a:pPr eaLnBrk="1" hangingPunct="1"/>
            <a:r>
              <a:rPr lang="en-US" dirty="0" smtClean="0"/>
              <a:t>What is the best combination of inputs to produce the goods/services</a:t>
            </a:r>
          </a:p>
          <a:p>
            <a:pPr lvl="1" eaLnBrk="1" hangingPunct="1"/>
            <a:r>
              <a:rPr lang="en-US" dirty="0" smtClean="0"/>
              <a:t>Human Resources v. Capital Resources</a:t>
            </a:r>
          </a:p>
          <a:p>
            <a:pPr lvl="1" eaLnBrk="1" hangingPunct="1"/>
            <a:endParaRPr lang="en-US" dirty="0" smtClean="0"/>
          </a:p>
          <a:p>
            <a:pPr lvl="1" eaLnBrk="1" hangingPunct="1"/>
            <a:r>
              <a:rPr lang="en-US" dirty="0" smtClean="0"/>
              <a:t>Human Resources</a:t>
            </a:r>
          </a:p>
          <a:p>
            <a:pPr lvl="2" eaLnBrk="1" hangingPunct="1"/>
            <a:r>
              <a:rPr lang="en-US" dirty="0" smtClean="0"/>
              <a:t>Skilled Laborers v. Unskilled Laborers</a:t>
            </a:r>
          </a:p>
          <a:p>
            <a:pPr lvl="3" eaLnBrk="1" hangingPunct="1"/>
            <a:r>
              <a:rPr lang="en-US" dirty="0" smtClean="0"/>
              <a:t>Do they need the “E” Factor???</a:t>
            </a:r>
          </a:p>
          <a:p>
            <a:pPr lvl="1" eaLnBrk="1" hangingPunct="1"/>
            <a:endParaRPr lang="en-US" dirty="0" smtClean="0"/>
          </a:p>
          <a:p>
            <a:pPr lvl="1" eaLnBrk="1" hangingPunct="1"/>
            <a:r>
              <a:rPr lang="en-US" dirty="0" smtClean="0"/>
              <a:t>Natural &amp; Capital Resources</a:t>
            </a:r>
          </a:p>
          <a:p>
            <a:pPr lvl="2" eaLnBrk="1" hangingPunct="1"/>
            <a:r>
              <a:rPr lang="en-US" dirty="0" smtClean="0"/>
              <a:t>Expensive v. Inexpensive</a:t>
            </a:r>
            <a:r>
              <a:rPr lang="en-US" dirty="0"/>
              <a:t> </a:t>
            </a:r>
            <a:r>
              <a:rPr lang="en-US" dirty="0" smtClean="0"/>
              <a:t>Materials</a:t>
            </a:r>
          </a:p>
          <a:p>
            <a:pPr lvl="1" eaLnBrk="1" hangingPunct="1"/>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eaLnBrk="1" fontAlgn="auto" hangingPunct="1">
              <a:spcAft>
                <a:spcPts val="0"/>
              </a:spcAft>
              <a:defRPr/>
            </a:pPr>
            <a:r>
              <a:rPr lang="en-US" dirty="0" smtClean="0">
                <a:solidFill>
                  <a:schemeClr val="tx2">
                    <a:satMod val="130000"/>
                  </a:schemeClr>
                </a:solidFill>
                <a:ea typeface="+mj-ea"/>
              </a:rPr>
              <a:t>For Whom Should it be Produced?</a:t>
            </a:r>
          </a:p>
        </p:txBody>
      </p:sp>
      <p:sp>
        <p:nvSpPr>
          <p:cNvPr id="19459" name="Content Placeholder 2"/>
          <p:cNvSpPr>
            <a:spLocks noGrp="1"/>
          </p:cNvSpPr>
          <p:nvPr>
            <p:ph idx="1"/>
          </p:nvPr>
        </p:nvSpPr>
        <p:spPr/>
        <p:txBody>
          <a:bodyPr/>
          <a:lstStyle/>
          <a:p>
            <a:pPr eaLnBrk="1" hangingPunct="1"/>
            <a:r>
              <a:rPr lang="en-US" dirty="0" smtClean="0"/>
              <a:t>Determined by the type of economic system you live in</a:t>
            </a:r>
          </a:p>
          <a:p>
            <a:pPr lvl="1" eaLnBrk="1" hangingPunct="1"/>
            <a:r>
              <a:rPr lang="en-US" dirty="0" smtClean="0"/>
              <a:t>The American economic systems distributes:</a:t>
            </a:r>
          </a:p>
          <a:p>
            <a:pPr lvl="2" eaLnBrk="1" hangingPunct="1"/>
            <a:r>
              <a:rPr lang="en-US" dirty="0" smtClean="0"/>
              <a:t>Public goods to everyone</a:t>
            </a:r>
          </a:p>
          <a:p>
            <a:pPr lvl="2" eaLnBrk="1" hangingPunct="1"/>
            <a:r>
              <a:rPr lang="en-US" dirty="0" smtClean="0"/>
              <a:t>Private goods via the </a:t>
            </a:r>
            <a:r>
              <a:rPr lang="en-US" i="1" u="sng" dirty="0" smtClean="0"/>
              <a:t>price system</a:t>
            </a:r>
            <a:endParaRPr lang="en-US" dirty="0" smtClean="0"/>
          </a:p>
          <a:p>
            <a:pPr lvl="1" eaLnBrk="1" hangingPunct="1"/>
            <a:r>
              <a:rPr lang="en-US" dirty="0" smtClean="0"/>
              <a:t>Other distribution systems include</a:t>
            </a:r>
          </a:p>
          <a:p>
            <a:pPr lvl="2" eaLnBrk="1" hangingPunct="1"/>
            <a:r>
              <a:rPr lang="en-US" dirty="0" smtClean="0"/>
              <a:t>Majority Rule</a:t>
            </a:r>
          </a:p>
          <a:p>
            <a:pPr lvl="2" eaLnBrk="1" hangingPunct="1"/>
            <a:r>
              <a:rPr lang="en-US" dirty="0" smtClean="0"/>
              <a:t>Lottery</a:t>
            </a:r>
          </a:p>
          <a:p>
            <a:pPr lvl="2" eaLnBrk="1" hangingPunct="1"/>
            <a:r>
              <a:rPr lang="en-US" dirty="0" smtClean="0"/>
              <a:t>First-Come/First-Serve</a:t>
            </a:r>
          </a:p>
          <a:p>
            <a:pPr lvl="2" eaLnBrk="1" hangingPunct="1"/>
            <a:r>
              <a:rPr lang="en-US" dirty="0"/>
              <a:t>M</a:t>
            </a:r>
            <a:r>
              <a:rPr lang="en-US" dirty="0" smtClean="0"/>
              <a:t>ilitary Force</a:t>
            </a:r>
          </a:p>
          <a:p>
            <a:pPr eaLnBrk="1" hangingPunct="1">
              <a:buFont typeface="Arial" charset="0"/>
              <a:buNone/>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TYPES OF GOODS</a:t>
            </a:r>
            <a:endParaRPr lang="en-US" dirty="0"/>
          </a:p>
        </p:txBody>
      </p:sp>
      <p:sp>
        <p:nvSpPr>
          <p:cNvPr id="7" name="Text Placeholder 6"/>
          <p:cNvSpPr>
            <a:spLocks noGrp="1"/>
          </p:cNvSpPr>
          <p:nvPr>
            <p:ph type="body" idx="1"/>
          </p:nvPr>
        </p:nvSpPr>
        <p:spPr/>
        <p:txBody>
          <a:bodyPr/>
          <a:lstStyle/>
          <a:p>
            <a:r>
              <a:rPr lang="en-US" sz="2800" u="sng" dirty="0" smtClean="0">
                <a:effectLst>
                  <a:outerShdw blurRad="38100" dist="38100" dir="2700000" algn="tl">
                    <a:srgbClr val="000000">
                      <a:alpha val="43137"/>
                    </a:srgbClr>
                  </a:outerShdw>
                </a:effectLst>
              </a:rPr>
              <a:t>PUBLIC GOODS</a:t>
            </a:r>
            <a:endParaRPr lang="en-US" sz="2800" u="sng" dirty="0">
              <a:effectLst>
                <a:outerShdw blurRad="38100" dist="38100" dir="2700000" algn="tl">
                  <a:srgbClr val="000000">
                    <a:alpha val="43137"/>
                  </a:srgbClr>
                </a:outerShdw>
              </a:effectLst>
            </a:endParaRPr>
          </a:p>
        </p:txBody>
      </p:sp>
      <p:sp>
        <p:nvSpPr>
          <p:cNvPr id="8" name="Text Placeholder 7"/>
          <p:cNvSpPr>
            <a:spLocks noGrp="1"/>
          </p:cNvSpPr>
          <p:nvPr>
            <p:ph type="body" sz="half" idx="3"/>
          </p:nvPr>
        </p:nvSpPr>
        <p:spPr/>
        <p:txBody>
          <a:bodyPr/>
          <a:lstStyle/>
          <a:p>
            <a:r>
              <a:rPr lang="en-US" sz="2800" u="sng" dirty="0" smtClean="0">
                <a:effectLst>
                  <a:outerShdw blurRad="38100" dist="38100" dir="2700000" algn="tl">
                    <a:srgbClr val="000000">
                      <a:alpha val="43137"/>
                    </a:srgbClr>
                  </a:outerShdw>
                </a:effectLst>
              </a:rPr>
              <a:t>PRIVATE GOODS</a:t>
            </a:r>
            <a:endParaRPr lang="en-US" sz="2800" u="sng" dirty="0">
              <a:effectLst>
                <a:outerShdw blurRad="38100" dist="38100" dir="2700000" algn="tl">
                  <a:srgbClr val="000000">
                    <a:alpha val="43137"/>
                  </a:srgbClr>
                </a:outerShdw>
              </a:effectLst>
            </a:endParaRPr>
          </a:p>
        </p:txBody>
      </p:sp>
      <p:sp>
        <p:nvSpPr>
          <p:cNvPr id="5" name="Content Placeholder 4"/>
          <p:cNvSpPr>
            <a:spLocks noGrp="1"/>
          </p:cNvSpPr>
          <p:nvPr>
            <p:ph sz="quarter" idx="2"/>
          </p:nvPr>
        </p:nvSpPr>
        <p:spPr/>
        <p:txBody>
          <a:bodyPr/>
          <a:lstStyle/>
          <a:p>
            <a:r>
              <a:rPr lang="en-US" dirty="0" smtClean="0"/>
              <a:t>Everyone has the same accessibility</a:t>
            </a:r>
          </a:p>
          <a:p>
            <a:pPr lvl="1"/>
            <a:r>
              <a:rPr lang="en-US" dirty="0" smtClean="0"/>
              <a:t>Education</a:t>
            </a:r>
          </a:p>
          <a:p>
            <a:pPr lvl="1"/>
            <a:r>
              <a:rPr lang="en-US" dirty="0" smtClean="0"/>
              <a:t>Roads</a:t>
            </a:r>
          </a:p>
          <a:p>
            <a:pPr lvl="1"/>
            <a:r>
              <a:rPr lang="en-US" dirty="0" smtClean="0"/>
              <a:t>Police/Fire Protection</a:t>
            </a:r>
          </a:p>
          <a:p>
            <a:pPr lvl="1"/>
            <a:r>
              <a:rPr lang="en-US" dirty="0" smtClean="0"/>
              <a:t>Parks</a:t>
            </a:r>
            <a:endParaRPr lang="en-US" dirty="0"/>
          </a:p>
        </p:txBody>
      </p:sp>
      <p:sp>
        <p:nvSpPr>
          <p:cNvPr id="9" name="Content Placeholder 8"/>
          <p:cNvSpPr>
            <a:spLocks noGrp="1"/>
          </p:cNvSpPr>
          <p:nvPr>
            <p:ph sz="quarter" idx="4"/>
          </p:nvPr>
        </p:nvSpPr>
        <p:spPr/>
        <p:txBody>
          <a:bodyPr/>
          <a:lstStyle/>
          <a:p>
            <a:r>
              <a:rPr lang="en-US" dirty="0" smtClean="0"/>
              <a:t>Only those that can afford it have access</a:t>
            </a:r>
          </a:p>
          <a:p>
            <a:pPr lvl="1"/>
            <a:r>
              <a:rPr lang="en-US" dirty="0" smtClean="0"/>
              <a:t>Private Education</a:t>
            </a:r>
          </a:p>
          <a:p>
            <a:pPr lvl="1"/>
            <a:r>
              <a:rPr lang="en-US" dirty="0" smtClean="0"/>
              <a:t>Houses</a:t>
            </a:r>
          </a:p>
          <a:p>
            <a:pPr lvl="1"/>
            <a:r>
              <a:rPr lang="en-US" dirty="0" smtClean="0"/>
              <a:t>Cars</a:t>
            </a:r>
          </a:p>
          <a:p>
            <a:pPr lvl="1"/>
            <a:r>
              <a:rPr lang="en-US" dirty="0" smtClean="0"/>
              <a:t>Clothing</a:t>
            </a:r>
          </a:p>
          <a:p>
            <a:pPr lvl="1"/>
            <a:r>
              <a:rPr lang="en-US" dirty="0" smtClean="0"/>
              <a:t>Restaurants</a:t>
            </a:r>
          </a:p>
          <a:p>
            <a:pPr lvl="1"/>
            <a:r>
              <a:rPr lang="en-US" dirty="0" smtClean="0"/>
              <a:t>Concerts</a:t>
            </a:r>
          </a:p>
          <a:p>
            <a:pPr lvl="1"/>
            <a:r>
              <a:rPr lang="en-US" dirty="0" smtClean="0"/>
              <a:t>DVDs</a:t>
            </a:r>
          </a:p>
          <a:p>
            <a:pPr lvl="1"/>
            <a:r>
              <a:rPr lang="en-US" dirty="0" smtClean="0"/>
              <a:t>TVs</a:t>
            </a:r>
          </a:p>
        </p:txBody>
      </p:sp>
    </p:spTree>
    <p:extLst>
      <p:ext uri="{BB962C8B-B14F-4D97-AF65-F5344CB8AC3E}">
        <p14:creationId xmlns:p14="http://schemas.microsoft.com/office/powerpoint/2010/main" val="2551738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docProps/app.xml><?xml version="1.0" encoding="utf-8"?>
<Properties xmlns="http://schemas.openxmlformats.org/officeDocument/2006/extended-properties" xmlns:vt="http://schemas.openxmlformats.org/officeDocument/2006/docPropsVTypes">
  <Template>Trek</Template>
  <TotalTime>9418</TotalTime>
  <Words>2494</Words>
  <Application>Microsoft Office PowerPoint</Application>
  <PresentationFormat>On-screen Show (4:3)</PresentationFormat>
  <Paragraphs>407</Paragraphs>
  <Slides>39</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ＭＳ Ｐゴシック</vt:lpstr>
      <vt:lpstr>Arial</vt:lpstr>
      <vt:lpstr>Calibri</vt:lpstr>
      <vt:lpstr>Franklin Gothic Book</vt:lpstr>
      <vt:lpstr>Franklin Gothic Medium</vt:lpstr>
      <vt:lpstr>Wingdings 2</vt:lpstr>
      <vt:lpstr>Trek</vt:lpstr>
      <vt:lpstr>Business economics - CHAPTER 2</vt:lpstr>
      <vt:lpstr>What you will learn</vt:lpstr>
      <vt:lpstr>Class Starter</vt:lpstr>
      <vt:lpstr>Main idea:</vt:lpstr>
      <vt:lpstr>Three basic questions:</vt:lpstr>
      <vt:lpstr>What Should be Produced?</vt:lpstr>
      <vt:lpstr>How Should it be Produced?</vt:lpstr>
      <vt:lpstr>For Whom Should it be Produced?</vt:lpstr>
      <vt:lpstr>TYPES OF GOODS</vt:lpstr>
      <vt:lpstr>Types of economic systems</vt:lpstr>
      <vt:lpstr>Traditional economy</vt:lpstr>
      <vt:lpstr>TRADITIONAL ECONOMIES</vt:lpstr>
      <vt:lpstr>Command system (CONTROLLED)</vt:lpstr>
      <vt:lpstr>Command system</vt:lpstr>
      <vt:lpstr>market system (capitalism)</vt:lpstr>
      <vt:lpstr>Mixed economy</vt:lpstr>
      <vt:lpstr>Circular flow model</vt:lpstr>
      <vt:lpstr>Who controls factors of production for each system?</vt:lpstr>
      <vt:lpstr>Characteristics of U. S. Economy</vt:lpstr>
      <vt:lpstr>Limited RolE of Government</vt:lpstr>
      <vt:lpstr>Freedom of Enterprise</vt:lpstr>
      <vt:lpstr>FREEDOM OF CHOICE</vt:lpstr>
      <vt:lpstr>Profit Incentive</vt:lpstr>
      <vt:lpstr>Competition</vt:lpstr>
      <vt:lpstr>Private Property</vt:lpstr>
      <vt:lpstr>PowerPoint Presentation</vt:lpstr>
      <vt:lpstr>Goals of Free Enterprise</vt:lpstr>
      <vt:lpstr>Freedom</vt:lpstr>
      <vt:lpstr>Economic Efficiency</vt:lpstr>
      <vt:lpstr>Economic Equity</vt:lpstr>
      <vt:lpstr>Economic Security</vt:lpstr>
      <vt:lpstr>Economic Stability</vt:lpstr>
      <vt:lpstr>Economic Growth</vt:lpstr>
      <vt:lpstr>Rights &amp; responsibilities</vt:lpstr>
      <vt:lpstr>Socialism v. capitalism</vt:lpstr>
      <vt:lpstr>Pure socialism</vt:lpstr>
      <vt:lpstr>The pure Socialism 411</vt:lpstr>
      <vt:lpstr>CAPITALISM</vt:lpstr>
      <vt:lpstr>PowerPoint Presentation</vt:lpstr>
    </vt:vector>
  </TitlesOfParts>
  <Company>Lincoln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PERSPECTIVES - CHAPTER 2</dc:title>
  <dc:creator>LPS</dc:creator>
  <cp:lastModifiedBy>Joshua Hinrichs</cp:lastModifiedBy>
  <cp:revision>167</cp:revision>
  <cp:lastPrinted>2013-09-06T16:06:09Z</cp:lastPrinted>
  <dcterms:created xsi:type="dcterms:W3CDTF">2012-11-28T15:25:45Z</dcterms:created>
  <dcterms:modified xsi:type="dcterms:W3CDTF">2015-01-14T17:27:43Z</dcterms:modified>
</cp:coreProperties>
</file>